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338" r:id="rId7"/>
    <p:sldId id="261" r:id="rId8"/>
    <p:sldId id="339" r:id="rId9"/>
    <p:sldId id="262" r:id="rId10"/>
    <p:sldId id="340" r:id="rId11"/>
    <p:sldId id="263" r:id="rId12"/>
    <p:sldId id="341" r:id="rId13"/>
    <p:sldId id="264" r:id="rId14"/>
    <p:sldId id="265" r:id="rId15"/>
    <p:sldId id="266" r:id="rId16"/>
    <p:sldId id="267" r:id="rId17"/>
    <p:sldId id="268" r:id="rId18"/>
    <p:sldId id="269" r:id="rId19"/>
    <p:sldId id="270" r:id="rId20"/>
    <p:sldId id="315" r:id="rId21"/>
    <p:sldId id="301" r:id="rId22"/>
    <p:sldId id="302" r:id="rId23"/>
    <p:sldId id="303" r:id="rId24"/>
    <p:sldId id="316" r:id="rId25"/>
    <p:sldId id="304" r:id="rId26"/>
    <p:sldId id="305" r:id="rId27"/>
    <p:sldId id="317" r:id="rId28"/>
    <p:sldId id="306" r:id="rId29"/>
    <p:sldId id="307" r:id="rId30"/>
    <p:sldId id="308" r:id="rId31"/>
    <p:sldId id="309" r:id="rId32"/>
    <p:sldId id="310" r:id="rId33"/>
    <p:sldId id="311" r:id="rId34"/>
    <p:sldId id="312" r:id="rId35"/>
    <p:sldId id="313" r:id="rId36"/>
    <p:sldId id="318" r:id="rId37"/>
    <p:sldId id="271" r:id="rId38"/>
    <p:sldId id="272" r:id="rId39"/>
    <p:sldId id="274" r:id="rId40"/>
    <p:sldId id="275" r:id="rId41"/>
    <p:sldId id="277" r:id="rId42"/>
    <p:sldId id="278" r:id="rId43"/>
    <p:sldId id="276" r:id="rId44"/>
    <p:sldId id="294" r:id="rId45"/>
    <p:sldId id="319" r:id="rId46"/>
    <p:sldId id="320" r:id="rId47"/>
    <p:sldId id="295" r:id="rId48"/>
    <p:sldId id="321" r:id="rId49"/>
    <p:sldId id="296" r:id="rId50"/>
    <p:sldId id="297" r:id="rId51"/>
    <p:sldId id="298" r:id="rId52"/>
    <p:sldId id="299" r:id="rId53"/>
    <p:sldId id="300" r:id="rId54"/>
    <p:sldId id="293" r:id="rId55"/>
    <p:sldId id="323" r:id="rId56"/>
    <p:sldId id="322" r:id="rId57"/>
    <p:sldId id="324" r:id="rId58"/>
    <p:sldId id="328" r:id="rId59"/>
    <p:sldId id="326" r:id="rId60"/>
    <p:sldId id="327" r:id="rId61"/>
    <p:sldId id="329" r:id="rId62"/>
    <p:sldId id="330" r:id="rId63"/>
    <p:sldId id="331" r:id="rId64"/>
    <p:sldId id="334" r:id="rId65"/>
    <p:sldId id="332" r:id="rId66"/>
    <p:sldId id="335" r:id="rId67"/>
    <p:sldId id="336" r:id="rId68"/>
    <p:sldId id="337"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824" y="-33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6928F9-AF27-4AB9-ACE9-2B5A54804728}" type="doc">
      <dgm:prSet loTypeId="urn:microsoft.com/office/officeart/2005/8/layout/pyramid3" loCatId="pyramid" qsTypeId="urn:microsoft.com/office/officeart/2005/8/quickstyle/simple1" qsCatId="simple" csTypeId="urn:microsoft.com/office/officeart/2005/8/colors/accent6_3" csCatId="accent6" phldr="1"/>
      <dgm:spPr/>
    </dgm:pt>
    <dgm:pt modelId="{24A619AF-A610-47F3-9957-0D7C13AFA0D4}">
      <dgm:prSet phldrT="[Text]"/>
      <dgm:spPr/>
      <dgm:t>
        <a:bodyPr/>
        <a:lstStyle/>
        <a:p>
          <a:r>
            <a:rPr lang="en-US" dirty="0" smtClean="0"/>
            <a:t>Amorite</a:t>
          </a:r>
          <a:endParaRPr lang="en-US" dirty="0"/>
        </a:p>
      </dgm:t>
    </dgm:pt>
    <dgm:pt modelId="{2A841438-8977-4C93-96EE-AE315F986F25}" type="parTrans" cxnId="{87047A8D-D4BB-495C-A289-EA3A1D01CE4A}">
      <dgm:prSet/>
      <dgm:spPr/>
      <dgm:t>
        <a:bodyPr/>
        <a:lstStyle/>
        <a:p>
          <a:endParaRPr lang="en-US"/>
        </a:p>
      </dgm:t>
    </dgm:pt>
    <dgm:pt modelId="{AA8C1611-50CE-45A9-81E3-A0FC15395201}" type="sibTrans" cxnId="{87047A8D-D4BB-495C-A289-EA3A1D01CE4A}">
      <dgm:prSet/>
      <dgm:spPr/>
      <dgm:t>
        <a:bodyPr/>
        <a:lstStyle/>
        <a:p>
          <a:endParaRPr lang="en-US"/>
        </a:p>
      </dgm:t>
    </dgm:pt>
    <dgm:pt modelId="{BF420C86-E72C-4ECA-A73B-FAABB172FFBE}">
      <dgm:prSet phldrT="[Text]"/>
      <dgm:spPr/>
      <dgm:t>
        <a:bodyPr/>
        <a:lstStyle/>
        <a:p>
          <a:r>
            <a:rPr lang="en-US" dirty="0" err="1" smtClean="0"/>
            <a:t>Akkadia</a:t>
          </a:r>
          <a:endParaRPr lang="en-US" dirty="0"/>
        </a:p>
      </dgm:t>
    </dgm:pt>
    <dgm:pt modelId="{6909A87E-6FCD-4BDD-A7C4-690D684529EB}" type="parTrans" cxnId="{53E3F668-5748-404A-A926-ECB94A3E3D3D}">
      <dgm:prSet/>
      <dgm:spPr/>
      <dgm:t>
        <a:bodyPr/>
        <a:lstStyle/>
        <a:p>
          <a:endParaRPr lang="en-US"/>
        </a:p>
      </dgm:t>
    </dgm:pt>
    <dgm:pt modelId="{0BE6903D-8AB5-4B5B-B704-C1D806EF6E83}" type="sibTrans" cxnId="{53E3F668-5748-404A-A926-ECB94A3E3D3D}">
      <dgm:prSet/>
      <dgm:spPr/>
      <dgm:t>
        <a:bodyPr/>
        <a:lstStyle/>
        <a:p>
          <a:endParaRPr lang="en-US"/>
        </a:p>
      </dgm:t>
    </dgm:pt>
    <dgm:pt modelId="{33BF7DF6-2C6F-430E-9DFC-03CD320C67E2}">
      <dgm:prSet phldrT="[Text]"/>
      <dgm:spPr/>
      <dgm:t>
        <a:bodyPr/>
        <a:lstStyle/>
        <a:p>
          <a:r>
            <a:rPr lang="en-US" dirty="0" smtClean="0"/>
            <a:t>Sumer</a:t>
          </a:r>
          <a:endParaRPr lang="en-US" dirty="0"/>
        </a:p>
      </dgm:t>
    </dgm:pt>
    <dgm:pt modelId="{157833B3-7844-40A5-9ECB-CB9C65B901E6}" type="parTrans" cxnId="{B8791A33-23F8-402A-BF92-9BBAE8C00DB1}">
      <dgm:prSet/>
      <dgm:spPr/>
      <dgm:t>
        <a:bodyPr/>
        <a:lstStyle/>
        <a:p>
          <a:endParaRPr lang="en-US"/>
        </a:p>
      </dgm:t>
    </dgm:pt>
    <dgm:pt modelId="{EEABA926-3AF0-4193-94F8-D170BE63D918}" type="sibTrans" cxnId="{B8791A33-23F8-402A-BF92-9BBAE8C00DB1}">
      <dgm:prSet/>
      <dgm:spPr/>
      <dgm:t>
        <a:bodyPr/>
        <a:lstStyle/>
        <a:p>
          <a:endParaRPr lang="en-US"/>
        </a:p>
      </dgm:t>
    </dgm:pt>
    <dgm:pt modelId="{4874C9BA-CD77-49C7-A4B1-1BA5F36F425B}" type="pres">
      <dgm:prSet presAssocID="{8E6928F9-AF27-4AB9-ACE9-2B5A54804728}" presName="Name0" presStyleCnt="0">
        <dgm:presLayoutVars>
          <dgm:dir/>
          <dgm:animLvl val="lvl"/>
          <dgm:resizeHandles val="exact"/>
        </dgm:presLayoutVars>
      </dgm:prSet>
      <dgm:spPr/>
    </dgm:pt>
    <dgm:pt modelId="{8F5C9BA1-21C9-44B4-A5CE-248FF8112FBE}" type="pres">
      <dgm:prSet presAssocID="{24A619AF-A610-47F3-9957-0D7C13AFA0D4}" presName="Name8" presStyleCnt="0"/>
      <dgm:spPr/>
    </dgm:pt>
    <dgm:pt modelId="{EC0CC5DE-6C93-4F8E-86AB-67579B312F4C}" type="pres">
      <dgm:prSet presAssocID="{24A619AF-A610-47F3-9957-0D7C13AFA0D4}" presName="level" presStyleLbl="node1" presStyleIdx="0" presStyleCnt="3">
        <dgm:presLayoutVars>
          <dgm:chMax val="1"/>
          <dgm:bulletEnabled val="1"/>
        </dgm:presLayoutVars>
      </dgm:prSet>
      <dgm:spPr/>
      <dgm:t>
        <a:bodyPr/>
        <a:lstStyle/>
        <a:p>
          <a:endParaRPr lang="en-US"/>
        </a:p>
      </dgm:t>
    </dgm:pt>
    <dgm:pt modelId="{0D7120E5-2F9C-471B-A523-2C4CB4675825}" type="pres">
      <dgm:prSet presAssocID="{24A619AF-A610-47F3-9957-0D7C13AFA0D4}" presName="levelTx" presStyleLbl="revTx" presStyleIdx="0" presStyleCnt="0">
        <dgm:presLayoutVars>
          <dgm:chMax val="1"/>
          <dgm:bulletEnabled val="1"/>
        </dgm:presLayoutVars>
      </dgm:prSet>
      <dgm:spPr/>
      <dgm:t>
        <a:bodyPr/>
        <a:lstStyle/>
        <a:p>
          <a:endParaRPr lang="en-US"/>
        </a:p>
      </dgm:t>
    </dgm:pt>
    <dgm:pt modelId="{59ECA226-D577-4231-9912-848A85845EAE}" type="pres">
      <dgm:prSet presAssocID="{BF420C86-E72C-4ECA-A73B-FAABB172FFBE}" presName="Name8" presStyleCnt="0"/>
      <dgm:spPr/>
    </dgm:pt>
    <dgm:pt modelId="{C67BAD0B-0190-4F80-A472-524400EE2180}" type="pres">
      <dgm:prSet presAssocID="{BF420C86-E72C-4ECA-A73B-FAABB172FFBE}" presName="level" presStyleLbl="node1" presStyleIdx="1" presStyleCnt="3">
        <dgm:presLayoutVars>
          <dgm:chMax val="1"/>
          <dgm:bulletEnabled val="1"/>
        </dgm:presLayoutVars>
      </dgm:prSet>
      <dgm:spPr/>
      <dgm:t>
        <a:bodyPr/>
        <a:lstStyle/>
        <a:p>
          <a:endParaRPr lang="en-US"/>
        </a:p>
      </dgm:t>
    </dgm:pt>
    <dgm:pt modelId="{0ACC6531-95A6-4896-8DEF-9FF429A64EF8}" type="pres">
      <dgm:prSet presAssocID="{BF420C86-E72C-4ECA-A73B-FAABB172FFBE}" presName="levelTx" presStyleLbl="revTx" presStyleIdx="0" presStyleCnt="0">
        <dgm:presLayoutVars>
          <dgm:chMax val="1"/>
          <dgm:bulletEnabled val="1"/>
        </dgm:presLayoutVars>
      </dgm:prSet>
      <dgm:spPr/>
      <dgm:t>
        <a:bodyPr/>
        <a:lstStyle/>
        <a:p>
          <a:endParaRPr lang="en-US"/>
        </a:p>
      </dgm:t>
    </dgm:pt>
    <dgm:pt modelId="{8B635B97-32EA-4DD1-A189-428E4FD26E42}" type="pres">
      <dgm:prSet presAssocID="{33BF7DF6-2C6F-430E-9DFC-03CD320C67E2}" presName="Name8" presStyleCnt="0"/>
      <dgm:spPr/>
    </dgm:pt>
    <dgm:pt modelId="{0B926E7A-8CFB-4A57-B5F7-E2E6B37DEB2D}" type="pres">
      <dgm:prSet presAssocID="{33BF7DF6-2C6F-430E-9DFC-03CD320C67E2}" presName="level" presStyleLbl="node1" presStyleIdx="2" presStyleCnt="3">
        <dgm:presLayoutVars>
          <dgm:chMax val="1"/>
          <dgm:bulletEnabled val="1"/>
        </dgm:presLayoutVars>
      </dgm:prSet>
      <dgm:spPr/>
      <dgm:t>
        <a:bodyPr/>
        <a:lstStyle/>
        <a:p>
          <a:endParaRPr lang="en-US"/>
        </a:p>
      </dgm:t>
    </dgm:pt>
    <dgm:pt modelId="{FC432FC2-95F5-4A33-A833-47B57FE7AEF7}" type="pres">
      <dgm:prSet presAssocID="{33BF7DF6-2C6F-430E-9DFC-03CD320C67E2}" presName="levelTx" presStyleLbl="revTx" presStyleIdx="0" presStyleCnt="0">
        <dgm:presLayoutVars>
          <dgm:chMax val="1"/>
          <dgm:bulletEnabled val="1"/>
        </dgm:presLayoutVars>
      </dgm:prSet>
      <dgm:spPr/>
      <dgm:t>
        <a:bodyPr/>
        <a:lstStyle/>
        <a:p>
          <a:endParaRPr lang="en-US"/>
        </a:p>
      </dgm:t>
    </dgm:pt>
  </dgm:ptLst>
  <dgm:cxnLst>
    <dgm:cxn modelId="{87047A8D-D4BB-495C-A289-EA3A1D01CE4A}" srcId="{8E6928F9-AF27-4AB9-ACE9-2B5A54804728}" destId="{24A619AF-A610-47F3-9957-0D7C13AFA0D4}" srcOrd="0" destOrd="0" parTransId="{2A841438-8977-4C93-96EE-AE315F986F25}" sibTransId="{AA8C1611-50CE-45A9-81E3-A0FC15395201}"/>
    <dgm:cxn modelId="{4AFEB564-D9D7-4BB5-BD11-E0DD493FECA8}" type="presOf" srcId="{BF420C86-E72C-4ECA-A73B-FAABB172FFBE}" destId="{0ACC6531-95A6-4896-8DEF-9FF429A64EF8}" srcOrd="1" destOrd="0" presId="urn:microsoft.com/office/officeart/2005/8/layout/pyramid3"/>
    <dgm:cxn modelId="{91DE04DE-1E56-403C-976D-9C0B9A667D95}" type="presOf" srcId="{33BF7DF6-2C6F-430E-9DFC-03CD320C67E2}" destId="{FC432FC2-95F5-4A33-A833-47B57FE7AEF7}" srcOrd="1" destOrd="0" presId="urn:microsoft.com/office/officeart/2005/8/layout/pyramid3"/>
    <dgm:cxn modelId="{7C44B214-CDE0-48AB-826A-71F0EF158F03}" type="presOf" srcId="{8E6928F9-AF27-4AB9-ACE9-2B5A54804728}" destId="{4874C9BA-CD77-49C7-A4B1-1BA5F36F425B}" srcOrd="0" destOrd="0" presId="urn:microsoft.com/office/officeart/2005/8/layout/pyramid3"/>
    <dgm:cxn modelId="{AB4C9818-E2C4-4775-8AAD-DD5CEAA96FE2}" type="presOf" srcId="{33BF7DF6-2C6F-430E-9DFC-03CD320C67E2}" destId="{0B926E7A-8CFB-4A57-B5F7-E2E6B37DEB2D}" srcOrd="0" destOrd="0" presId="urn:microsoft.com/office/officeart/2005/8/layout/pyramid3"/>
    <dgm:cxn modelId="{A8382C82-55F7-4CAF-97E2-E1C5EE35636A}" type="presOf" srcId="{BF420C86-E72C-4ECA-A73B-FAABB172FFBE}" destId="{C67BAD0B-0190-4F80-A472-524400EE2180}" srcOrd="0" destOrd="0" presId="urn:microsoft.com/office/officeart/2005/8/layout/pyramid3"/>
    <dgm:cxn modelId="{0B886D79-6657-48CB-B7A7-C6F4463B09AD}" type="presOf" srcId="{24A619AF-A610-47F3-9957-0D7C13AFA0D4}" destId="{0D7120E5-2F9C-471B-A523-2C4CB4675825}" srcOrd="1" destOrd="0" presId="urn:microsoft.com/office/officeart/2005/8/layout/pyramid3"/>
    <dgm:cxn modelId="{E57D3981-CB5C-4C13-8779-44ACFA3B228B}" type="presOf" srcId="{24A619AF-A610-47F3-9957-0D7C13AFA0D4}" destId="{EC0CC5DE-6C93-4F8E-86AB-67579B312F4C}" srcOrd="0" destOrd="0" presId="urn:microsoft.com/office/officeart/2005/8/layout/pyramid3"/>
    <dgm:cxn modelId="{53E3F668-5748-404A-A926-ECB94A3E3D3D}" srcId="{8E6928F9-AF27-4AB9-ACE9-2B5A54804728}" destId="{BF420C86-E72C-4ECA-A73B-FAABB172FFBE}" srcOrd="1" destOrd="0" parTransId="{6909A87E-6FCD-4BDD-A7C4-690D684529EB}" sibTransId="{0BE6903D-8AB5-4B5B-B704-C1D806EF6E83}"/>
    <dgm:cxn modelId="{B8791A33-23F8-402A-BF92-9BBAE8C00DB1}" srcId="{8E6928F9-AF27-4AB9-ACE9-2B5A54804728}" destId="{33BF7DF6-2C6F-430E-9DFC-03CD320C67E2}" srcOrd="2" destOrd="0" parTransId="{157833B3-7844-40A5-9ECB-CB9C65B901E6}" sibTransId="{EEABA926-3AF0-4193-94F8-D170BE63D918}"/>
    <dgm:cxn modelId="{B1590E4D-E71D-45C0-B0F6-DDFEA17FD9F1}" type="presParOf" srcId="{4874C9BA-CD77-49C7-A4B1-1BA5F36F425B}" destId="{8F5C9BA1-21C9-44B4-A5CE-248FF8112FBE}" srcOrd="0" destOrd="0" presId="urn:microsoft.com/office/officeart/2005/8/layout/pyramid3"/>
    <dgm:cxn modelId="{ACC0CEE9-2387-4952-8368-D4A79E7FD549}" type="presParOf" srcId="{8F5C9BA1-21C9-44B4-A5CE-248FF8112FBE}" destId="{EC0CC5DE-6C93-4F8E-86AB-67579B312F4C}" srcOrd="0" destOrd="0" presId="urn:microsoft.com/office/officeart/2005/8/layout/pyramid3"/>
    <dgm:cxn modelId="{12D5EC10-E19B-4648-93DB-34D37F7D306C}" type="presParOf" srcId="{8F5C9BA1-21C9-44B4-A5CE-248FF8112FBE}" destId="{0D7120E5-2F9C-471B-A523-2C4CB4675825}" srcOrd="1" destOrd="0" presId="urn:microsoft.com/office/officeart/2005/8/layout/pyramid3"/>
    <dgm:cxn modelId="{A17243A0-B525-41F8-921A-D78F00D917E7}" type="presParOf" srcId="{4874C9BA-CD77-49C7-A4B1-1BA5F36F425B}" destId="{59ECA226-D577-4231-9912-848A85845EAE}" srcOrd="1" destOrd="0" presId="urn:microsoft.com/office/officeart/2005/8/layout/pyramid3"/>
    <dgm:cxn modelId="{A9B1402A-60AA-4277-9276-5075D381447E}" type="presParOf" srcId="{59ECA226-D577-4231-9912-848A85845EAE}" destId="{C67BAD0B-0190-4F80-A472-524400EE2180}" srcOrd="0" destOrd="0" presId="urn:microsoft.com/office/officeart/2005/8/layout/pyramid3"/>
    <dgm:cxn modelId="{86EB468C-AF3E-43C3-9B9E-8B01ED91CF53}" type="presParOf" srcId="{59ECA226-D577-4231-9912-848A85845EAE}" destId="{0ACC6531-95A6-4896-8DEF-9FF429A64EF8}" srcOrd="1" destOrd="0" presId="urn:microsoft.com/office/officeart/2005/8/layout/pyramid3"/>
    <dgm:cxn modelId="{D94AF2FC-CE2E-4F00-9C4C-38D0F6E762B7}" type="presParOf" srcId="{4874C9BA-CD77-49C7-A4B1-1BA5F36F425B}" destId="{8B635B97-32EA-4DD1-A189-428E4FD26E42}" srcOrd="2" destOrd="0" presId="urn:microsoft.com/office/officeart/2005/8/layout/pyramid3"/>
    <dgm:cxn modelId="{9B304D98-6D12-4212-A258-4DE36A1FFE24}" type="presParOf" srcId="{8B635B97-32EA-4DD1-A189-428E4FD26E42}" destId="{0B926E7A-8CFB-4A57-B5F7-E2E6B37DEB2D}" srcOrd="0" destOrd="0" presId="urn:microsoft.com/office/officeart/2005/8/layout/pyramid3"/>
    <dgm:cxn modelId="{FA6095D7-6C18-4DE7-BB81-D693270C6038}" type="presParOf" srcId="{8B635B97-32EA-4DD1-A189-428E4FD26E42}" destId="{FC432FC2-95F5-4A33-A833-47B57FE7AEF7}"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A928AC5-8744-49F7-9A34-B661F8D1C169}" type="doc">
      <dgm:prSet loTypeId="urn:microsoft.com/office/officeart/2005/8/layout/pyramid3" loCatId="pyramid" qsTypeId="urn:microsoft.com/office/officeart/2005/8/quickstyle/simple1" qsCatId="simple" csTypeId="urn:microsoft.com/office/officeart/2005/8/colors/accent1_2" csCatId="accent1" phldr="1"/>
      <dgm:spPr/>
    </dgm:pt>
    <dgm:pt modelId="{91CD3DCF-E08B-45C9-BFE3-1F9B5F8EF641}">
      <dgm:prSet phldrT="[Text]"/>
      <dgm:spPr/>
      <dgm:t>
        <a:bodyPr/>
        <a:lstStyle/>
        <a:p>
          <a:r>
            <a:rPr lang="en-US" dirty="0" smtClean="0"/>
            <a:t>Amorite</a:t>
          </a:r>
          <a:endParaRPr lang="en-US" dirty="0"/>
        </a:p>
      </dgm:t>
    </dgm:pt>
    <dgm:pt modelId="{9E57C2D3-1C71-446D-B6D2-8F25B967A557}" type="parTrans" cxnId="{73AFD55D-1CA2-4796-B025-B3AAFF2880FF}">
      <dgm:prSet/>
      <dgm:spPr/>
      <dgm:t>
        <a:bodyPr/>
        <a:lstStyle/>
        <a:p>
          <a:endParaRPr lang="en-US"/>
        </a:p>
      </dgm:t>
    </dgm:pt>
    <dgm:pt modelId="{7597A9BC-DB6F-439D-AE7A-5235FBD460DA}" type="sibTrans" cxnId="{73AFD55D-1CA2-4796-B025-B3AAFF2880FF}">
      <dgm:prSet/>
      <dgm:spPr/>
      <dgm:t>
        <a:bodyPr/>
        <a:lstStyle/>
        <a:p>
          <a:endParaRPr lang="en-US"/>
        </a:p>
      </dgm:t>
    </dgm:pt>
    <dgm:pt modelId="{2F9F9DD6-698A-43F9-9693-4EF6AB286AEC}">
      <dgm:prSet phldrT="[Text]"/>
      <dgm:spPr/>
      <dgm:t>
        <a:bodyPr/>
        <a:lstStyle/>
        <a:p>
          <a:r>
            <a:rPr lang="en-US" dirty="0" smtClean="0"/>
            <a:t>Egyptian</a:t>
          </a:r>
          <a:endParaRPr lang="en-US" dirty="0"/>
        </a:p>
      </dgm:t>
    </dgm:pt>
    <dgm:pt modelId="{28088031-1FF7-402B-8DD7-5B4208F47642}" type="parTrans" cxnId="{2EC6428C-F328-41C5-871E-4AD6E665257C}">
      <dgm:prSet/>
      <dgm:spPr/>
      <dgm:t>
        <a:bodyPr/>
        <a:lstStyle/>
        <a:p>
          <a:endParaRPr lang="en-US"/>
        </a:p>
      </dgm:t>
    </dgm:pt>
    <dgm:pt modelId="{493D6129-4A20-4D1E-9BB7-BEDC3B04DBF6}" type="sibTrans" cxnId="{2EC6428C-F328-41C5-871E-4AD6E665257C}">
      <dgm:prSet/>
      <dgm:spPr/>
      <dgm:t>
        <a:bodyPr/>
        <a:lstStyle/>
        <a:p>
          <a:endParaRPr lang="en-US"/>
        </a:p>
      </dgm:t>
    </dgm:pt>
    <dgm:pt modelId="{4B76DB3D-1603-4FC6-967C-4D0F036A8408}">
      <dgm:prSet phldrT="[Text]"/>
      <dgm:spPr/>
      <dgm:t>
        <a:bodyPr/>
        <a:lstStyle/>
        <a:p>
          <a:r>
            <a:rPr lang="en-US" dirty="0" smtClean="0"/>
            <a:t>Sumer</a:t>
          </a:r>
          <a:endParaRPr lang="en-US" dirty="0"/>
        </a:p>
      </dgm:t>
    </dgm:pt>
    <dgm:pt modelId="{CAAEFE63-E246-4E43-942B-CDDE51CC4E5D}" type="parTrans" cxnId="{8D6056D2-96D2-4DB8-A51A-C2FD4FF14A0B}">
      <dgm:prSet/>
      <dgm:spPr/>
      <dgm:t>
        <a:bodyPr/>
        <a:lstStyle/>
        <a:p>
          <a:endParaRPr lang="en-US"/>
        </a:p>
      </dgm:t>
    </dgm:pt>
    <dgm:pt modelId="{120A2EF9-D3A5-40E8-9CE4-B69788DF9C19}" type="sibTrans" cxnId="{8D6056D2-96D2-4DB8-A51A-C2FD4FF14A0B}">
      <dgm:prSet/>
      <dgm:spPr/>
      <dgm:t>
        <a:bodyPr/>
        <a:lstStyle/>
        <a:p>
          <a:endParaRPr lang="en-US"/>
        </a:p>
      </dgm:t>
    </dgm:pt>
    <dgm:pt modelId="{56E4C35B-29B1-4D08-B444-D7A50832C6FD}">
      <dgm:prSet phldrT="[Text]"/>
      <dgm:spPr/>
      <dgm:t>
        <a:bodyPr/>
        <a:lstStyle/>
        <a:p>
          <a:r>
            <a:rPr lang="en-US" dirty="0" smtClean="0"/>
            <a:t>Canaanite</a:t>
          </a:r>
          <a:endParaRPr lang="en-US" dirty="0"/>
        </a:p>
      </dgm:t>
    </dgm:pt>
    <dgm:pt modelId="{D97CFFE5-27B1-4B83-B9F7-F66657DC2BC2}" type="parTrans" cxnId="{5448892E-9F57-45AE-BAE2-CDC60B9590DE}">
      <dgm:prSet/>
      <dgm:spPr/>
      <dgm:t>
        <a:bodyPr/>
        <a:lstStyle/>
        <a:p>
          <a:endParaRPr lang="en-US"/>
        </a:p>
      </dgm:t>
    </dgm:pt>
    <dgm:pt modelId="{B7C341D3-E1DE-4623-8E85-E4D9EECE1ACE}" type="sibTrans" cxnId="{5448892E-9F57-45AE-BAE2-CDC60B9590DE}">
      <dgm:prSet/>
      <dgm:spPr/>
      <dgm:t>
        <a:bodyPr/>
        <a:lstStyle/>
        <a:p>
          <a:endParaRPr lang="en-US"/>
        </a:p>
      </dgm:t>
    </dgm:pt>
    <dgm:pt modelId="{CA47E157-D3FE-4399-A0D4-F449A925AFE5}">
      <dgm:prSet phldrT="[Text]"/>
      <dgm:spPr/>
      <dgm:t>
        <a:bodyPr/>
        <a:lstStyle/>
        <a:p>
          <a:r>
            <a:rPr lang="en-US" dirty="0" smtClean="0"/>
            <a:t>Hebrew</a:t>
          </a:r>
          <a:endParaRPr lang="en-US" dirty="0"/>
        </a:p>
      </dgm:t>
    </dgm:pt>
    <dgm:pt modelId="{AB423CFC-082D-40FF-B0B5-804F6BACEAF1}" type="parTrans" cxnId="{40F67483-3870-4474-AF44-6E6A9D9786F8}">
      <dgm:prSet/>
      <dgm:spPr/>
      <dgm:t>
        <a:bodyPr/>
        <a:lstStyle/>
        <a:p>
          <a:endParaRPr lang="en-US"/>
        </a:p>
      </dgm:t>
    </dgm:pt>
    <dgm:pt modelId="{E93BBA78-C432-4B11-A4B7-34C9143F5DDB}" type="sibTrans" cxnId="{40F67483-3870-4474-AF44-6E6A9D9786F8}">
      <dgm:prSet/>
      <dgm:spPr/>
      <dgm:t>
        <a:bodyPr/>
        <a:lstStyle/>
        <a:p>
          <a:endParaRPr lang="en-US"/>
        </a:p>
      </dgm:t>
    </dgm:pt>
    <dgm:pt modelId="{26690EE1-864F-405F-9677-1AFECC4190CF}">
      <dgm:prSet phldrT="[Text]"/>
      <dgm:spPr/>
      <dgm:t>
        <a:bodyPr/>
        <a:lstStyle/>
        <a:p>
          <a:r>
            <a:rPr lang="en-US" dirty="0" smtClean="0"/>
            <a:t>Assyrian</a:t>
          </a:r>
          <a:endParaRPr lang="en-US" dirty="0"/>
        </a:p>
      </dgm:t>
    </dgm:pt>
    <dgm:pt modelId="{A1BE1ABD-EDC5-4EE4-A7D3-0C12B7D3B174}" type="parTrans" cxnId="{6EB79796-30B8-49CF-9862-75D4DAEF9E90}">
      <dgm:prSet/>
      <dgm:spPr/>
      <dgm:t>
        <a:bodyPr/>
        <a:lstStyle/>
        <a:p>
          <a:endParaRPr lang="en-US"/>
        </a:p>
      </dgm:t>
    </dgm:pt>
    <dgm:pt modelId="{E092980C-E79D-4115-A4C1-6D2C718A56DF}" type="sibTrans" cxnId="{6EB79796-30B8-49CF-9862-75D4DAEF9E90}">
      <dgm:prSet/>
      <dgm:spPr/>
      <dgm:t>
        <a:bodyPr/>
        <a:lstStyle/>
        <a:p>
          <a:endParaRPr lang="en-US"/>
        </a:p>
      </dgm:t>
    </dgm:pt>
    <dgm:pt modelId="{9915834F-97AB-4F1D-BE5F-1974E74B611A}">
      <dgm:prSet phldrT="[Text]"/>
      <dgm:spPr/>
      <dgm:t>
        <a:bodyPr/>
        <a:lstStyle/>
        <a:p>
          <a:r>
            <a:rPr lang="en-US" b="0" dirty="0" smtClean="0">
              <a:solidFill>
                <a:schemeClr val="tx1"/>
              </a:solidFill>
            </a:rPr>
            <a:t>Chaldean/Babylonian</a:t>
          </a:r>
          <a:endParaRPr lang="en-US" b="0" dirty="0">
            <a:solidFill>
              <a:schemeClr val="tx1"/>
            </a:solidFill>
          </a:endParaRPr>
        </a:p>
      </dgm:t>
    </dgm:pt>
    <dgm:pt modelId="{AA02478A-3CC2-4A32-850B-26389BBCEE42}" type="parTrans" cxnId="{AACA8912-3960-4B0A-9719-EFA526E3A2C0}">
      <dgm:prSet/>
      <dgm:spPr/>
      <dgm:t>
        <a:bodyPr/>
        <a:lstStyle/>
        <a:p>
          <a:endParaRPr lang="en-US"/>
        </a:p>
      </dgm:t>
    </dgm:pt>
    <dgm:pt modelId="{8A644129-4B58-42FD-8315-D6FC3B724080}" type="sibTrans" cxnId="{AACA8912-3960-4B0A-9719-EFA526E3A2C0}">
      <dgm:prSet/>
      <dgm:spPr/>
      <dgm:t>
        <a:bodyPr/>
        <a:lstStyle/>
        <a:p>
          <a:endParaRPr lang="en-US"/>
        </a:p>
      </dgm:t>
    </dgm:pt>
    <dgm:pt modelId="{FFB74E27-3119-4E8D-B7FC-EB917838BF22}">
      <dgm:prSet phldrT="[Text]"/>
      <dgm:spPr/>
      <dgm:t>
        <a:bodyPr/>
        <a:lstStyle/>
        <a:p>
          <a:r>
            <a:rPr lang="en-US" b="1" dirty="0" smtClean="0">
              <a:solidFill>
                <a:srgbClr val="FF0000"/>
              </a:solidFill>
            </a:rPr>
            <a:t>Persian</a:t>
          </a:r>
          <a:endParaRPr lang="en-US" b="1" dirty="0">
            <a:solidFill>
              <a:srgbClr val="FF0000"/>
            </a:solidFill>
          </a:endParaRPr>
        </a:p>
      </dgm:t>
    </dgm:pt>
    <dgm:pt modelId="{5CCF1292-5DA2-48D6-AA45-5B95A45B19F4}" type="parTrans" cxnId="{AAD5FBC8-EB46-4AF1-BDF1-170B40DF859C}">
      <dgm:prSet/>
      <dgm:spPr/>
      <dgm:t>
        <a:bodyPr/>
        <a:lstStyle/>
        <a:p>
          <a:endParaRPr lang="en-US"/>
        </a:p>
      </dgm:t>
    </dgm:pt>
    <dgm:pt modelId="{3DDB9A3E-D45F-4AC7-9D10-E8C4F6DA5C6E}" type="sibTrans" cxnId="{AAD5FBC8-EB46-4AF1-BDF1-170B40DF859C}">
      <dgm:prSet/>
      <dgm:spPr/>
      <dgm:t>
        <a:bodyPr/>
        <a:lstStyle/>
        <a:p>
          <a:endParaRPr lang="en-US"/>
        </a:p>
      </dgm:t>
    </dgm:pt>
    <dgm:pt modelId="{9DEDFCED-EDA8-42C5-9750-44C259A0C819}">
      <dgm:prSet phldrT="[Text]"/>
      <dgm:spPr/>
      <dgm:t>
        <a:bodyPr/>
        <a:lstStyle/>
        <a:p>
          <a:r>
            <a:rPr lang="en-US" dirty="0" err="1" smtClean="0"/>
            <a:t>Akkadian</a:t>
          </a:r>
          <a:endParaRPr lang="en-US" dirty="0"/>
        </a:p>
      </dgm:t>
    </dgm:pt>
    <dgm:pt modelId="{CB829A30-755D-40CB-9395-C0165A102765}" type="parTrans" cxnId="{19FD9328-7895-40AC-8198-497D4F9142AD}">
      <dgm:prSet/>
      <dgm:spPr/>
      <dgm:t>
        <a:bodyPr/>
        <a:lstStyle/>
        <a:p>
          <a:endParaRPr lang="en-US"/>
        </a:p>
      </dgm:t>
    </dgm:pt>
    <dgm:pt modelId="{A354284B-EA00-4EA7-B77F-8540FF0E31DD}" type="sibTrans" cxnId="{19FD9328-7895-40AC-8198-497D4F9142AD}">
      <dgm:prSet/>
      <dgm:spPr/>
      <dgm:t>
        <a:bodyPr/>
        <a:lstStyle/>
        <a:p>
          <a:endParaRPr lang="en-US"/>
        </a:p>
      </dgm:t>
    </dgm:pt>
    <dgm:pt modelId="{2AAB4EB1-B8F7-419D-B8EE-1E7E9F6AEA49}" type="pres">
      <dgm:prSet presAssocID="{BA928AC5-8744-49F7-9A34-B661F8D1C169}" presName="Name0" presStyleCnt="0">
        <dgm:presLayoutVars>
          <dgm:dir/>
          <dgm:animLvl val="lvl"/>
          <dgm:resizeHandles val="exact"/>
        </dgm:presLayoutVars>
      </dgm:prSet>
      <dgm:spPr/>
    </dgm:pt>
    <dgm:pt modelId="{7B4A09C9-6D7F-4AAF-8A28-F8E47222163D}" type="pres">
      <dgm:prSet presAssocID="{FFB74E27-3119-4E8D-B7FC-EB917838BF22}" presName="Name8" presStyleCnt="0"/>
      <dgm:spPr/>
    </dgm:pt>
    <dgm:pt modelId="{8D9A0582-8ACB-4B4E-B9AD-E9CEFD68713B}" type="pres">
      <dgm:prSet presAssocID="{FFB74E27-3119-4E8D-B7FC-EB917838BF22}" presName="level" presStyleLbl="node1" presStyleIdx="0" presStyleCnt="9">
        <dgm:presLayoutVars>
          <dgm:chMax val="1"/>
          <dgm:bulletEnabled val="1"/>
        </dgm:presLayoutVars>
      </dgm:prSet>
      <dgm:spPr/>
      <dgm:t>
        <a:bodyPr/>
        <a:lstStyle/>
        <a:p>
          <a:endParaRPr lang="en-US"/>
        </a:p>
      </dgm:t>
    </dgm:pt>
    <dgm:pt modelId="{6F25881D-F64A-48EA-BDC1-3FC3FC54170A}" type="pres">
      <dgm:prSet presAssocID="{FFB74E27-3119-4E8D-B7FC-EB917838BF22}" presName="levelTx" presStyleLbl="revTx" presStyleIdx="0" presStyleCnt="0">
        <dgm:presLayoutVars>
          <dgm:chMax val="1"/>
          <dgm:bulletEnabled val="1"/>
        </dgm:presLayoutVars>
      </dgm:prSet>
      <dgm:spPr/>
      <dgm:t>
        <a:bodyPr/>
        <a:lstStyle/>
        <a:p>
          <a:endParaRPr lang="en-US"/>
        </a:p>
      </dgm:t>
    </dgm:pt>
    <dgm:pt modelId="{051EBDD7-87EE-48B2-874A-E40A14F7E23E}" type="pres">
      <dgm:prSet presAssocID="{9915834F-97AB-4F1D-BE5F-1974E74B611A}" presName="Name8" presStyleCnt="0"/>
      <dgm:spPr/>
    </dgm:pt>
    <dgm:pt modelId="{2FD5FEFE-6511-4B28-8482-46F3723D21A9}" type="pres">
      <dgm:prSet presAssocID="{9915834F-97AB-4F1D-BE5F-1974E74B611A}" presName="level" presStyleLbl="node1" presStyleIdx="1" presStyleCnt="9">
        <dgm:presLayoutVars>
          <dgm:chMax val="1"/>
          <dgm:bulletEnabled val="1"/>
        </dgm:presLayoutVars>
      </dgm:prSet>
      <dgm:spPr/>
      <dgm:t>
        <a:bodyPr/>
        <a:lstStyle/>
        <a:p>
          <a:endParaRPr lang="en-US"/>
        </a:p>
      </dgm:t>
    </dgm:pt>
    <dgm:pt modelId="{3ECFC41F-450C-496E-AC7E-C3A345364937}" type="pres">
      <dgm:prSet presAssocID="{9915834F-97AB-4F1D-BE5F-1974E74B611A}" presName="levelTx" presStyleLbl="revTx" presStyleIdx="0" presStyleCnt="0">
        <dgm:presLayoutVars>
          <dgm:chMax val="1"/>
          <dgm:bulletEnabled val="1"/>
        </dgm:presLayoutVars>
      </dgm:prSet>
      <dgm:spPr/>
      <dgm:t>
        <a:bodyPr/>
        <a:lstStyle/>
        <a:p>
          <a:endParaRPr lang="en-US"/>
        </a:p>
      </dgm:t>
    </dgm:pt>
    <dgm:pt modelId="{239E7241-D732-4CE7-80BE-BDFCA367CFDF}" type="pres">
      <dgm:prSet presAssocID="{26690EE1-864F-405F-9677-1AFECC4190CF}" presName="Name8" presStyleCnt="0"/>
      <dgm:spPr/>
    </dgm:pt>
    <dgm:pt modelId="{BBAAD8BD-14D0-4531-B018-9B785FE05377}" type="pres">
      <dgm:prSet presAssocID="{26690EE1-864F-405F-9677-1AFECC4190CF}" presName="level" presStyleLbl="node1" presStyleIdx="2" presStyleCnt="9">
        <dgm:presLayoutVars>
          <dgm:chMax val="1"/>
          <dgm:bulletEnabled val="1"/>
        </dgm:presLayoutVars>
      </dgm:prSet>
      <dgm:spPr/>
      <dgm:t>
        <a:bodyPr/>
        <a:lstStyle/>
        <a:p>
          <a:endParaRPr lang="en-US"/>
        </a:p>
      </dgm:t>
    </dgm:pt>
    <dgm:pt modelId="{C29D968E-F66D-4C5C-8346-3F7833ED5B05}" type="pres">
      <dgm:prSet presAssocID="{26690EE1-864F-405F-9677-1AFECC4190CF}" presName="levelTx" presStyleLbl="revTx" presStyleIdx="0" presStyleCnt="0">
        <dgm:presLayoutVars>
          <dgm:chMax val="1"/>
          <dgm:bulletEnabled val="1"/>
        </dgm:presLayoutVars>
      </dgm:prSet>
      <dgm:spPr/>
      <dgm:t>
        <a:bodyPr/>
        <a:lstStyle/>
        <a:p>
          <a:endParaRPr lang="en-US"/>
        </a:p>
      </dgm:t>
    </dgm:pt>
    <dgm:pt modelId="{CB6FC2DB-78DD-4FCD-A22A-ED5810FC6C7B}" type="pres">
      <dgm:prSet presAssocID="{CA47E157-D3FE-4399-A0D4-F449A925AFE5}" presName="Name8" presStyleCnt="0"/>
      <dgm:spPr/>
    </dgm:pt>
    <dgm:pt modelId="{C517013E-1F58-4884-9AB7-943C246006F7}" type="pres">
      <dgm:prSet presAssocID="{CA47E157-D3FE-4399-A0D4-F449A925AFE5}" presName="level" presStyleLbl="node1" presStyleIdx="3" presStyleCnt="9">
        <dgm:presLayoutVars>
          <dgm:chMax val="1"/>
          <dgm:bulletEnabled val="1"/>
        </dgm:presLayoutVars>
      </dgm:prSet>
      <dgm:spPr/>
      <dgm:t>
        <a:bodyPr/>
        <a:lstStyle/>
        <a:p>
          <a:endParaRPr lang="en-US"/>
        </a:p>
      </dgm:t>
    </dgm:pt>
    <dgm:pt modelId="{A5FF7F5E-3B98-4B6A-B98E-EE0AF6E3692F}" type="pres">
      <dgm:prSet presAssocID="{CA47E157-D3FE-4399-A0D4-F449A925AFE5}" presName="levelTx" presStyleLbl="revTx" presStyleIdx="0" presStyleCnt="0">
        <dgm:presLayoutVars>
          <dgm:chMax val="1"/>
          <dgm:bulletEnabled val="1"/>
        </dgm:presLayoutVars>
      </dgm:prSet>
      <dgm:spPr/>
      <dgm:t>
        <a:bodyPr/>
        <a:lstStyle/>
        <a:p>
          <a:endParaRPr lang="en-US"/>
        </a:p>
      </dgm:t>
    </dgm:pt>
    <dgm:pt modelId="{2FDBA4E4-C56C-4CDC-B769-DB49AB8044B2}" type="pres">
      <dgm:prSet presAssocID="{56E4C35B-29B1-4D08-B444-D7A50832C6FD}" presName="Name8" presStyleCnt="0"/>
      <dgm:spPr/>
    </dgm:pt>
    <dgm:pt modelId="{194AABFC-4748-43F9-BEA9-F73A6710D589}" type="pres">
      <dgm:prSet presAssocID="{56E4C35B-29B1-4D08-B444-D7A50832C6FD}" presName="level" presStyleLbl="node1" presStyleIdx="4" presStyleCnt="9">
        <dgm:presLayoutVars>
          <dgm:chMax val="1"/>
          <dgm:bulletEnabled val="1"/>
        </dgm:presLayoutVars>
      </dgm:prSet>
      <dgm:spPr/>
      <dgm:t>
        <a:bodyPr/>
        <a:lstStyle/>
        <a:p>
          <a:endParaRPr lang="en-US"/>
        </a:p>
      </dgm:t>
    </dgm:pt>
    <dgm:pt modelId="{B067BD43-6E64-4C63-8B5A-55DDF890DD45}" type="pres">
      <dgm:prSet presAssocID="{56E4C35B-29B1-4D08-B444-D7A50832C6FD}" presName="levelTx" presStyleLbl="revTx" presStyleIdx="0" presStyleCnt="0">
        <dgm:presLayoutVars>
          <dgm:chMax val="1"/>
          <dgm:bulletEnabled val="1"/>
        </dgm:presLayoutVars>
      </dgm:prSet>
      <dgm:spPr/>
      <dgm:t>
        <a:bodyPr/>
        <a:lstStyle/>
        <a:p>
          <a:endParaRPr lang="en-US"/>
        </a:p>
      </dgm:t>
    </dgm:pt>
    <dgm:pt modelId="{34E7AD3F-E0AF-45F1-BD87-03F3F42C5F53}" type="pres">
      <dgm:prSet presAssocID="{2F9F9DD6-698A-43F9-9693-4EF6AB286AEC}" presName="Name8" presStyleCnt="0"/>
      <dgm:spPr/>
    </dgm:pt>
    <dgm:pt modelId="{E9EDB23D-EC82-4B8E-ACBF-928475C6B9D7}" type="pres">
      <dgm:prSet presAssocID="{2F9F9DD6-698A-43F9-9693-4EF6AB286AEC}" presName="level" presStyleLbl="node1" presStyleIdx="5" presStyleCnt="9">
        <dgm:presLayoutVars>
          <dgm:chMax val="1"/>
          <dgm:bulletEnabled val="1"/>
        </dgm:presLayoutVars>
      </dgm:prSet>
      <dgm:spPr/>
      <dgm:t>
        <a:bodyPr/>
        <a:lstStyle/>
        <a:p>
          <a:endParaRPr lang="en-US"/>
        </a:p>
      </dgm:t>
    </dgm:pt>
    <dgm:pt modelId="{5BCDA7AF-6F7C-4930-A58D-FC48A1A6E8DF}" type="pres">
      <dgm:prSet presAssocID="{2F9F9DD6-698A-43F9-9693-4EF6AB286AEC}" presName="levelTx" presStyleLbl="revTx" presStyleIdx="0" presStyleCnt="0">
        <dgm:presLayoutVars>
          <dgm:chMax val="1"/>
          <dgm:bulletEnabled val="1"/>
        </dgm:presLayoutVars>
      </dgm:prSet>
      <dgm:spPr/>
      <dgm:t>
        <a:bodyPr/>
        <a:lstStyle/>
        <a:p>
          <a:endParaRPr lang="en-US"/>
        </a:p>
      </dgm:t>
    </dgm:pt>
    <dgm:pt modelId="{2EEDACC8-6768-4340-9A00-7038ACE54827}" type="pres">
      <dgm:prSet presAssocID="{91CD3DCF-E08B-45C9-BFE3-1F9B5F8EF641}" presName="Name8" presStyleCnt="0"/>
      <dgm:spPr/>
    </dgm:pt>
    <dgm:pt modelId="{5BACF1E3-A3A5-47C3-8359-C00BC542C4FC}" type="pres">
      <dgm:prSet presAssocID="{91CD3DCF-E08B-45C9-BFE3-1F9B5F8EF641}" presName="level" presStyleLbl="node1" presStyleIdx="6" presStyleCnt="9" custLinFactNeighborX="-1250" custLinFactNeighborY="-1875">
        <dgm:presLayoutVars>
          <dgm:chMax val="1"/>
          <dgm:bulletEnabled val="1"/>
        </dgm:presLayoutVars>
      </dgm:prSet>
      <dgm:spPr/>
      <dgm:t>
        <a:bodyPr/>
        <a:lstStyle/>
        <a:p>
          <a:endParaRPr lang="en-US"/>
        </a:p>
      </dgm:t>
    </dgm:pt>
    <dgm:pt modelId="{FC19E015-6C07-4A78-A590-0088CD995FF6}" type="pres">
      <dgm:prSet presAssocID="{91CD3DCF-E08B-45C9-BFE3-1F9B5F8EF641}" presName="levelTx" presStyleLbl="revTx" presStyleIdx="0" presStyleCnt="0">
        <dgm:presLayoutVars>
          <dgm:chMax val="1"/>
          <dgm:bulletEnabled val="1"/>
        </dgm:presLayoutVars>
      </dgm:prSet>
      <dgm:spPr/>
      <dgm:t>
        <a:bodyPr/>
        <a:lstStyle/>
        <a:p>
          <a:endParaRPr lang="en-US"/>
        </a:p>
      </dgm:t>
    </dgm:pt>
    <dgm:pt modelId="{672010DC-3044-4FD3-A9F5-BEBBC735B475}" type="pres">
      <dgm:prSet presAssocID="{9DEDFCED-EDA8-42C5-9750-44C259A0C819}" presName="Name8" presStyleCnt="0"/>
      <dgm:spPr/>
    </dgm:pt>
    <dgm:pt modelId="{717F8BA3-5A07-4CDB-ACF2-FEB3E53C4805}" type="pres">
      <dgm:prSet presAssocID="{9DEDFCED-EDA8-42C5-9750-44C259A0C819}" presName="level" presStyleLbl="node1" presStyleIdx="7" presStyleCnt="9">
        <dgm:presLayoutVars>
          <dgm:chMax val="1"/>
          <dgm:bulletEnabled val="1"/>
        </dgm:presLayoutVars>
      </dgm:prSet>
      <dgm:spPr/>
      <dgm:t>
        <a:bodyPr/>
        <a:lstStyle/>
        <a:p>
          <a:endParaRPr lang="en-US"/>
        </a:p>
      </dgm:t>
    </dgm:pt>
    <dgm:pt modelId="{8CB9ABD8-DA46-48F1-9B43-73F587296F87}" type="pres">
      <dgm:prSet presAssocID="{9DEDFCED-EDA8-42C5-9750-44C259A0C819}" presName="levelTx" presStyleLbl="revTx" presStyleIdx="0" presStyleCnt="0">
        <dgm:presLayoutVars>
          <dgm:chMax val="1"/>
          <dgm:bulletEnabled val="1"/>
        </dgm:presLayoutVars>
      </dgm:prSet>
      <dgm:spPr/>
      <dgm:t>
        <a:bodyPr/>
        <a:lstStyle/>
        <a:p>
          <a:endParaRPr lang="en-US"/>
        </a:p>
      </dgm:t>
    </dgm:pt>
    <dgm:pt modelId="{92820D9C-4828-46B8-BB06-57D1B2AF34DF}" type="pres">
      <dgm:prSet presAssocID="{4B76DB3D-1603-4FC6-967C-4D0F036A8408}" presName="Name8" presStyleCnt="0"/>
      <dgm:spPr/>
    </dgm:pt>
    <dgm:pt modelId="{39728BDD-96B0-42BE-A75E-0353426C6515}" type="pres">
      <dgm:prSet presAssocID="{4B76DB3D-1603-4FC6-967C-4D0F036A8408}" presName="level" presStyleLbl="node1" presStyleIdx="8" presStyleCnt="9">
        <dgm:presLayoutVars>
          <dgm:chMax val="1"/>
          <dgm:bulletEnabled val="1"/>
        </dgm:presLayoutVars>
      </dgm:prSet>
      <dgm:spPr/>
      <dgm:t>
        <a:bodyPr/>
        <a:lstStyle/>
        <a:p>
          <a:endParaRPr lang="en-US"/>
        </a:p>
      </dgm:t>
    </dgm:pt>
    <dgm:pt modelId="{6CA14DDF-4C65-4968-88ED-91BA12DD47CB}" type="pres">
      <dgm:prSet presAssocID="{4B76DB3D-1603-4FC6-967C-4D0F036A8408}" presName="levelTx" presStyleLbl="revTx" presStyleIdx="0" presStyleCnt="0">
        <dgm:presLayoutVars>
          <dgm:chMax val="1"/>
          <dgm:bulletEnabled val="1"/>
        </dgm:presLayoutVars>
      </dgm:prSet>
      <dgm:spPr/>
      <dgm:t>
        <a:bodyPr/>
        <a:lstStyle/>
        <a:p>
          <a:endParaRPr lang="en-US"/>
        </a:p>
      </dgm:t>
    </dgm:pt>
  </dgm:ptLst>
  <dgm:cxnLst>
    <dgm:cxn modelId="{B79FF9F0-8C53-4E24-95BD-4021C0042210}" type="presOf" srcId="{91CD3DCF-E08B-45C9-BFE3-1F9B5F8EF641}" destId="{5BACF1E3-A3A5-47C3-8359-C00BC542C4FC}" srcOrd="0" destOrd="0" presId="urn:microsoft.com/office/officeart/2005/8/layout/pyramid3"/>
    <dgm:cxn modelId="{AACA8912-3960-4B0A-9719-EFA526E3A2C0}" srcId="{BA928AC5-8744-49F7-9A34-B661F8D1C169}" destId="{9915834F-97AB-4F1D-BE5F-1974E74B611A}" srcOrd="1" destOrd="0" parTransId="{AA02478A-3CC2-4A32-850B-26389BBCEE42}" sibTransId="{8A644129-4B58-42FD-8315-D6FC3B724080}"/>
    <dgm:cxn modelId="{01DADCB0-824B-445E-8D3E-52DBFBC8839F}" type="presOf" srcId="{9DEDFCED-EDA8-42C5-9750-44C259A0C819}" destId="{8CB9ABD8-DA46-48F1-9B43-73F587296F87}" srcOrd="1" destOrd="0" presId="urn:microsoft.com/office/officeart/2005/8/layout/pyramid3"/>
    <dgm:cxn modelId="{28D96114-5353-4102-8EE5-02C79984DF9C}" type="presOf" srcId="{FFB74E27-3119-4E8D-B7FC-EB917838BF22}" destId="{8D9A0582-8ACB-4B4E-B9AD-E9CEFD68713B}" srcOrd="0" destOrd="0" presId="urn:microsoft.com/office/officeart/2005/8/layout/pyramid3"/>
    <dgm:cxn modelId="{5448892E-9F57-45AE-BAE2-CDC60B9590DE}" srcId="{BA928AC5-8744-49F7-9A34-B661F8D1C169}" destId="{56E4C35B-29B1-4D08-B444-D7A50832C6FD}" srcOrd="4" destOrd="0" parTransId="{D97CFFE5-27B1-4B83-B9F7-F66657DC2BC2}" sibTransId="{B7C341D3-E1DE-4623-8E85-E4D9EECE1ACE}"/>
    <dgm:cxn modelId="{CC1E47A1-381F-46B7-80FE-89EA68F79218}" type="presOf" srcId="{26690EE1-864F-405F-9677-1AFECC4190CF}" destId="{BBAAD8BD-14D0-4531-B018-9B785FE05377}" srcOrd="0" destOrd="0" presId="urn:microsoft.com/office/officeart/2005/8/layout/pyramid3"/>
    <dgm:cxn modelId="{8D6056D2-96D2-4DB8-A51A-C2FD4FF14A0B}" srcId="{BA928AC5-8744-49F7-9A34-B661F8D1C169}" destId="{4B76DB3D-1603-4FC6-967C-4D0F036A8408}" srcOrd="8" destOrd="0" parTransId="{CAAEFE63-E246-4E43-942B-CDDE51CC4E5D}" sibTransId="{120A2EF9-D3A5-40E8-9CE4-B69788DF9C19}"/>
    <dgm:cxn modelId="{FC7A39FF-21DE-48FF-91DC-A13B0E39CD4D}" type="presOf" srcId="{9915834F-97AB-4F1D-BE5F-1974E74B611A}" destId="{2FD5FEFE-6511-4B28-8482-46F3723D21A9}" srcOrd="0" destOrd="0" presId="urn:microsoft.com/office/officeart/2005/8/layout/pyramid3"/>
    <dgm:cxn modelId="{3DA81C5E-3C08-451D-B20B-39E7FF7ED0D7}" type="presOf" srcId="{91CD3DCF-E08B-45C9-BFE3-1F9B5F8EF641}" destId="{FC19E015-6C07-4A78-A590-0088CD995FF6}" srcOrd="1" destOrd="0" presId="urn:microsoft.com/office/officeart/2005/8/layout/pyramid3"/>
    <dgm:cxn modelId="{88F78323-91A2-4B9B-8226-F368BA08BD5F}" type="presOf" srcId="{56E4C35B-29B1-4D08-B444-D7A50832C6FD}" destId="{B067BD43-6E64-4C63-8B5A-55DDF890DD45}" srcOrd="1" destOrd="0" presId="urn:microsoft.com/office/officeart/2005/8/layout/pyramid3"/>
    <dgm:cxn modelId="{5E50C93B-D1B3-4173-80B6-5BAD929C3F99}" type="presOf" srcId="{9915834F-97AB-4F1D-BE5F-1974E74B611A}" destId="{3ECFC41F-450C-496E-AC7E-C3A345364937}" srcOrd="1" destOrd="0" presId="urn:microsoft.com/office/officeart/2005/8/layout/pyramid3"/>
    <dgm:cxn modelId="{40F67483-3870-4474-AF44-6E6A9D9786F8}" srcId="{BA928AC5-8744-49F7-9A34-B661F8D1C169}" destId="{CA47E157-D3FE-4399-A0D4-F449A925AFE5}" srcOrd="3" destOrd="0" parTransId="{AB423CFC-082D-40FF-B0B5-804F6BACEAF1}" sibTransId="{E93BBA78-C432-4B11-A4B7-34C9143F5DDB}"/>
    <dgm:cxn modelId="{AAD5FBC8-EB46-4AF1-BDF1-170B40DF859C}" srcId="{BA928AC5-8744-49F7-9A34-B661F8D1C169}" destId="{FFB74E27-3119-4E8D-B7FC-EB917838BF22}" srcOrd="0" destOrd="0" parTransId="{5CCF1292-5DA2-48D6-AA45-5B95A45B19F4}" sibTransId="{3DDB9A3E-D45F-4AC7-9D10-E8C4F6DA5C6E}"/>
    <dgm:cxn modelId="{2EC6428C-F328-41C5-871E-4AD6E665257C}" srcId="{BA928AC5-8744-49F7-9A34-B661F8D1C169}" destId="{2F9F9DD6-698A-43F9-9693-4EF6AB286AEC}" srcOrd="5" destOrd="0" parTransId="{28088031-1FF7-402B-8DD7-5B4208F47642}" sibTransId="{493D6129-4A20-4D1E-9BB7-BEDC3B04DBF6}"/>
    <dgm:cxn modelId="{841B9BD1-6981-408D-AC59-0FCAA369BAAC}" type="presOf" srcId="{CA47E157-D3FE-4399-A0D4-F449A925AFE5}" destId="{A5FF7F5E-3B98-4B6A-B98E-EE0AF6E3692F}" srcOrd="1" destOrd="0" presId="urn:microsoft.com/office/officeart/2005/8/layout/pyramid3"/>
    <dgm:cxn modelId="{062DF52C-766D-428D-B11A-404149A8A6C2}" type="presOf" srcId="{26690EE1-864F-405F-9677-1AFECC4190CF}" destId="{C29D968E-F66D-4C5C-8346-3F7833ED5B05}" srcOrd="1" destOrd="0" presId="urn:microsoft.com/office/officeart/2005/8/layout/pyramid3"/>
    <dgm:cxn modelId="{73AFD55D-1CA2-4796-B025-B3AAFF2880FF}" srcId="{BA928AC5-8744-49F7-9A34-B661F8D1C169}" destId="{91CD3DCF-E08B-45C9-BFE3-1F9B5F8EF641}" srcOrd="6" destOrd="0" parTransId="{9E57C2D3-1C71-446D-B6D2-8F25B967A557}" sibTransId="{7597A9BC-DB6F-439D-AE7A-5235FBD460DA}"/>
    <dgm:cxn modelId="{26BF26F6-A7C5-4DFA-9CAC-0EB40134AC2A}" type="presOf" srcId="{2F9F9DD6-698A-43F9-9693-4EF6AB286AEC}" destId="{5BCDA7AF-6F7C-4930-A58D-FC48A1A6E8DF}" srcOrd="1" destOrd="0" presId="urn:microsoft.com/office/officeart/2005/8/layout/pyramid3"/>
    <dgm:cxn modelId="{19FD9328-7895-40AC-8198-497D4F9142AD}" srcId="{BA928AC5-8744-49F7-9A34-B661F8D1C169}" destId="{9DEDFCED-EDA8-42C5-9750-44C259A0C819}" srcOrd="7" destOrd="0" parTransId="{CB829A30-755D-40CB-9395-C0165A102765}" sibTransId="{A354284B-EA00-4EA7-B77F-8540FF0E31DD}"/>
    <dgm:cxn modelId="{E10C660C-B566-4C8C-B5EB-A7DC7972306F}" type="presOf" srcId="{FFB74E27-3119-4E8D-B7FC-EB917838BF22}" destId="{6F25881D-F64A-48EA-BDC1-3FC3FC54170A}" srcOrd="1" destOrd="0" presId="urn:microsoft.com/office/officeart/2005/8/layout/pyramid3"/>
    <dgm:cxn modelId="{6EB79796-30B8-49CF-9862-75D4DAEF9E90}" srcId="{BA928AC5-8744-49F7-9A34-B661F8D1C169}" destId="{26690EE1-864F-405F-9677-1AFECC4190CF}" srcOrd="2" destOrd="0" parTransId="{A1BE1ABD-EDC5-4EE4-A7D3-0C12B7D3B174}" sibTransId="{E092980C-E79D-4115-A4C1-6D2C718A56DF}"/>
    <dgm:cxn modelId="{A38CEB0B-CB94-40BB-8F4C-8637E76F8F13}" type="presOf" srcId="{4B76DB3D-1603-4FC6-967C-4D0F036A8408}" destId="{6CA14DDF-4C65-4968-88ED-91BA12DD47CB}" srcOrd="1" destOrd="0" presId="urn:microsoft.com/office/officeart/2005/8/layout/pyramid3"/>
    <dgm:cxn modelId="{620619CA-D3B3-4CD6-87DB-7C135A50607B}" type="presOf" srcId="{4B76DB3D-1603-4FC6-967C-4D0F036A8408}" destId="{39728BDD-96B0-42BE-A75E-0353426C6515}" srcOrd="0" destOrd="0" presId="urn:microsoft.com/office/officeart/2005/8/layout/pyramid3"/>
    <dgm:cxn modelId="{DB58880B-13DE-40AA-9890-8EA6AB121D45}" type="presOf" srcId="{9DEDFCED-EDA8-42C5-9750-44C259A0C819}" destId="{717F8BA3-5A07-4CDB-ACF2-FEB3E53C4805}" srcOrd="0" destOrd="0" presId="urn:microsoft.com/office/officeart/2005/8/layout/pyramid3"/>
    <dgm:cxn modelId="{B552BACD-FEB3-46C0-A4B4-864B604798EE}" type="presOf" srcId="{56E4C35B-29B1-4D08-B444-D7A50832C6FD}" destId="{194AABFC-4748-43F9-BEA9-F73A6710D589}" srcOrd="0" destOrd="0" presId="urn:microsoft.com/office/officeart/2005/8/layout/pyramid3"/>
    <dgm:cxn modelId="{06FD195B-AF0B-4BB1-88C9-BDF127876835}" type="presOf" srcId="{BA928AC5-8744-49F7-9A34-B661F8D1C169}" destId="{2AAB4EB1-B8F7-419D-B8EE-1E7E9F6AEA49}" srcOrd="0" destOrd="0" presId="urn:microsoft.com/office/officeart/2005/8/layout/pyramid3"/>
    <dgm:cxn modelId="{B7EB11FE-B644-41F8-B909-84B335D3D3B7}" type="presOf" srcId="{CA47E157-D3FE-4399-A0D4-F449A925AFE5}" destId="{C517013E-1F58-4884-9AB7-943C246006F7}" srcOrd="0" destOrd="0" presId="urn:microsoft.com/office/officeart/2005/8/layout/pyramid3"/>
    <dgm:cxn modelId="{CD3EA57C-8388-49B8-88A3-45F8AF36A053}" type="presOf" srcId="{2F9F9DD6-698A-43F9-9693-4EF6AB286AEC}" destId="{E9EDB23D-EC82-4B8E-ACBF-928475C6B9D7}" srcOrd="0" destOrd="0" presId="urn:microsoft.com/office/officeart/2005/8/layout/pyramid3"/>
    <dgm:cxn modelId="{DB7C2FA2-3B6C-4600-B5E7-233ADD08987B}" type="presParOf" srcId="{2AAB4EB1-B8F7-419D-B8EE-1E7E9F6AEA49}" destId="{7B4A09C9-6D7F-4AAF-8A28-F8E47222163D}" srcOrd="0" destOrd="0" presId="urn:microsoft.com/office/officeart/2005/8/layout/pyramid3"/>
    <dgm:cxn modelId="{0E81B4DC-CD0A-4583-B857-1FB0F323994C}" type="presParOf" srcId="{7B4A09C9-6D7F-4AAF-8A28-F8E47222163D}" destId="{8D9A0582-8ACB-4B4E-B9AD-E9CEFD68713B}" srcOrd="0" destOrd="0" presId="urn:microsoft.com/office/officeart/2005/8/layout/pyramid3"/>
    <dgm:cxn modelId="{974B866E-7062-4588-B8A1-4E5A9406C844}" type="presParOf" srcId="{7B4A09C9-6D7F-4AAF-8A28-F8E47222163D}" destId="{6F25881D-F64A-48EA-BDC1-3FC3FC54170A}" srcOrd="1" destOrd="0" presId="urn:microsoft.com/office/officeart/2005/8/layout/pyramid3"/>
    <dgm:cxn modelId="{15D151FD-7D0C-4621-A707-CE6BF6CF408D}" type="presParOf" srcId="{2AAB4EB1-B8F7-419D-B8EE-1E7E9F6AEA49}" destId="{051EBDD7-87EE-48B2-874A-E40A14F7E23E}" srcOrd="1" destOrd="0" presId="urn:microsoft.com/office/officeart/2005/8/layout/pyramid3"/>
    <dgm:cxn modelId="{FCE64E39-9211-4C4A-83D1-4AA7FC7D1A22}" type="presParOf" srcId="{051EBDD7-87EE-48B2-874A-E40A14F7E23E}" destId="{2FD5FEFE-6511-4B28-8482-46F3723D21A9}" srcOrd="0" destOrd="0" presId="urn:microsoft.com/office/officeart/2005/8/layout/pyramid3"/>
    <dgm:cxn modelId="{CEF1FE08-7958-46EB-86DE-0189C694C371}" type="presParOf" srcId="{051EBDD7-87EE-48B2-874A-E40A14F7E23E}" destId="{3ECFC41F-450C-496E-AC7E-C3A345364937}" srcOrd="1" destOrd="0" presId="urn:microsoft.com/office/officeart/2005/8/layout/pyramid3"/>
    <dgm:cxn modelId="{B4A3861A-AD56-40AB-9649-6856EC3A7DE3}" type="presParOf" srcId="{2AAB4EB1-B8F7-419D-B8EE-1E7E9F6AEA49}" destId="{239E7241-D732-4CE7-80BE-BDFCA367CFDF}" srcOrd="2" destOrd="0" presId="urn:microsoft.com/office/officeart/2005/8/layout/pyramid3"/>
    <dgm:cxn modelId="{A5672F08-35C2-4FF0-A062-C9C0D212BEA1}" type="presParOf" srcId="{239E7241-D732-4CE7-80BE-BDFCA367CFDF}" destId="{BBAAD8BD-14D0-4531-B018-9B785FE05377}" srcOrd="0" destOrd="0" presId="urn:microsoft.com/office/officeart/2005/8/layout/pyramid3"/>
    <dgm:cxn modelId="{F9F46195-4654-4F4A-8A94-BA0851B4987A}" type="presParOf" srcId="{239E7241-D732-4CE7-80BE-BDFCA367CFDF}" destId="{C29D968E-F66D-4C5C-8346-3F7833ED5B05}" srcOrd="1" destOrd="0" presId="urn:microsoft.com/office/officeart/2005/8/layout/pyramid3"/>
    <dgm:cxn modelId="{C308EBB7-A069-4EA3-92E0-7FF5FB9E5576}" type="presParOf" srcId="{2AAB4EB1-B8F7-419D-B8EE-1E7E9F6AEA49}" destId="{CB6FC2DB-78DD-4FCD-A22A-ED5810FC6C7B}" srcOrd="3" destOrd="0" presId="urn:microsoft.com/office/officeart/2005/8/layout/pyramid3"/>
    <dgm:cxn modelId="{B1E6C183-89D3-4E81-BEBC-384DDDD66C37}" type="presParOf" srcId="{CB6FC2DB-78DD-4FCD-A22A-ED5810FC6C7B}" destId="{C517013E-1F58-4884-9AB7-943C246006F7}" srcOrd="0" destOrd="0" presId="urn:microsoft.com/office/officeart/2005/8/layout/pyramid3"/>
    <dgm:cxn modelId="{ADF0777C-41E5-408D-BE5F-A8596B752138}" type="presParOf" srcId="{CB6FC2DB-78DD-4FCD-A22A-ED5810FC6C7B}" destId="{A5FF7F5E-3B98-4B6A-B98E-EE0AF6E3692F}" srcOrd="1" destOrd="0" presId="urn:microsoft.com/office/officeart/2005/8/layout/pyramid3"/>
    <dgm:cxn modelId="{1C779531-F746-43D3-86CE-64FC1AD60591}" type="presParOf" srcId="{2AAB4EB1-B8F7-419D-B8EE-1E7E9F6AEA49}" destId="{2FDBA4E4-C56C-4CDC-B769-DB49AB8044B2}" srcOrd="4" destOrd="0" presId="urn:microsoft.com/office/officeart/2005/8/layout/pyramid3"/>
    <dgm:cxn modelId="{84ADD9B2-B3A2-47E6-A92F-063423E8802C}" type="presParOf" srcId="{2FDBA4E4-C56C-4CDC-B769-DB49AB8044B2}" destId="{194AABFC-4748-43F9-BEA9-F73A6710D589}" srcOrd="0" destOrd="0" presId="urn:microsoft.com/office/officeart/2005/8/layout/pyramid3"/>
    <dgm:cxn modelId="{8F1F202C-0D00-41CF-B958-ABE01AB26E30}" type="presParOf" srcId="{2FDBA4E4-C56C-4CDC-B769-DB49AB8044B2}" destId="{B067BD43-6E64-4C63-8B5A-55DDF890DD45}" srcOrd="1" destOrd="0" presId="urn:microsoft.com/office/officeart/2005/8/layout/pyramid3"/>
    <dgm:cxn modelId="{F53E7A00-3935-4D44-B58C-8F2D393A13E6}" type="presParOf" srcId="{2AAB4EB1-B8F7-419D-B8EE-1E7E9F6AEA49}" destId="{34E7AD3F-E0AF-45F1-BD87-03F3F42C5F53}" srcOrd="5" destOrd="0" presId="urn:microsoft.com/office/officeart/2005/8/layout/pyramid3"/>
    <dgm:cxn modelId="{E5A19184-3EE0-4B7E-B992-2B00CCDCA7C3}" type="presParOf" srcId="{34E7AD3F-E0AF-45F1-BD87-03F3F42C5F53}" destId="{E9EDB23D-EC82-4B8E-ACBF-928475C6B9D7}" srcOrd="0" destOrd="0" presId="urn:microsoft.com/office/officeart/2005/8/layout/pyramid3"/>
    <dgm:cxn modelId="{8B206F62-627D-4FDE-B0C8-24013550F645}" type="presParOf" srcId="{34E7AD3F-E0AF-45F1-BD87-03F3F42C5F53}" destId="{5BCDA7AF-6F7C-4930-A58D-FC48A1A6E8DF}" srcOrd="1" destOrd="0" presId="urn:microsoft.com/office/officeart/2005/8/layout/pyramid3"/>
    <dgm:cxn modelId="{555B0E72-2F8E-4E44-8E8F-E11FE73A6E9F}" type="presParOf" srcId="{2AAB4EB1-B8F7-419D-B8EE-1E7E9F6AEA49}" destId="{2EEDACC8-6768-4340-9A00-7038ACE54827}" srcOrd="6" destOrd="0" presId="urn:microsoft.com/office/officeart/2005/8/layout/pyramid3"/>
    <dgm:cxn modelId="{54041DE4-F917-4BD0-9C7B-2C9F8DCDC83E}" type="presParOf" srcId="{2EEDACC8-6768-4340-9A00-7038ACE54827}" destId="{5BACF1E3-A3A5-47C3-8359-C00BC542C4FC}" srcOrd="0" destOrd="0" presId="urn:microsoft.com/office/officeart/2005/8/layout/pyramid3"/>
    <dgm:cxn modelId="{E256DA06-759C-4560-A892-C2BA4E3296F3}" type="presParOf" srcId="{2EEDACC8-6768-4340-9A00-7038ACE54827}" destId="{FC19E015-6C07-4A78-A590-0088CD995FF6}" srcOrd="1" destOrd="0" presId="urn:microsoft.com/office/officeart/2005/8/layout/pyramid3"/>
    <dgm:cxn modelId="{B46A5E14-7B02-4CAD-9971-18D3EEFDD3F4}" type="presParOf" srcId="{2AAB4EB1-B8F7-419D-B8EE-1E7E9F6AEA49}" destId="{672010DC-3044-4FD3-A9F5-BEBBC735B475}" srcOrd="7" destOrd="0" presId="urn:microsoft.com/office/officeart/2005/8/layout/pyramid3"/>
    <dgm:cxn modelId="{4C081333-FB9A-4201-94FB-6195227E55A2}" type="presParOf" srcId="{672010DC-3044-4FD3-A9F5-BEBBC735B475}" destId="{717F8BA3-5A07-4CDB-ACF2-FEB3E53C4805}" srcOrd="0" destOrd="0" presId="urn:microsoft.com/office/officeart/2005/8/layout/pyramid3"/>
    <dgm:cxn modelId="{C17D5BBC-E46D-41DD-A423-BF19493CF257}" type="presParOf" srcId="{672010DC-3044-4FD3-A9F5-BEBBC735B475}" destId="{8CB9ABD8-DA46-48F1-9B43-73F587296F87}" srcOrd="1" destOrd="0" presId="urn:microsoft.com/office/officeart/2005/8/layout/pyramid3"/>
    <dgm:cxn modelId="{79C1DAB2-966A-44D6-9837-4C189ED85447}" type="presParOf" srcId="{2AAB4EB1-B8F7-419D-B8EE-1E7E9F6AEA49}" destId="{92820D9C-4828-46B8-BB06-57D1B2AF34DF}" srcOrd="8" destOrd="0" presId="urn:microsoft.com/office/officeart/2005/8/layout/pyramid3"/>
    <dgm:cxn modelId="{74C5FDA4-07B3-4DE6-851E-1C7AA1EEE6EA}" type="presParOf" srcId="{92820D9C-4828-46B8-BB06-57D1B2AF34DF}" destId="{39728BDD-96B0-42BE-A75E-0353426C6515}" srcOrd="0" destOrd="0" presId="urn:microsoft.com/office/officeart/2005/8/layout/pyramid3"/>
    <dgm:cxn modelId="{3FA824DF-6A0A-47B9-98AC-B07FFEE892CC}" type="presParOf" srcId="{92820D9C-4828-46B8-BB06-57D1B2AF34DF}" destId="{6CA14DDF-4C65-4968-88ED-91BA12DD47CB}"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A928AC5-8744-49F7-9A34-B661F8D1C169}" type="doc">
      <dgm:prSet loTypeId="urn:microsoft.com/office/officeart/2005/8/layout/pyramid3" loCatId="pyramid" qsTypeId="urn:microsoft.com/office/officeart/2005/8/quickstyle/simple1" qsCatId="simple" csTypeId="urn:microsoft.com/office/officeart/2005/8/colors/accent1_2" csCatId="accent1" phldr="1"/>
      <dgm:spPr/>
    </dgm:pt>
    <dgm:pt modelId="{91CD3DCF-E08B-45C9-BFE3-1F9B5F8EF641}">
      <dgm:prSet phldrT="[Text]"/>
      <dgm:spPr/>
      <dgm:t>
        <a:bodyPr/>
        <a:lstStyle/>
        <a:p>
          <a:r>
            <a:rPr lang="en-US" dirty="0" smtClean="0"/>
            <a:t>Amorite</a:t>
          </a:r>
          <a:endParaRPr lang="en-US" dirty="0"/>
        </a:p>
      </dgm:t>
    </dgm:pt>
    <dgm:pt modelId="{9E57C2D3-1C71-446D-B6D2-8F25B967A557}" type="parTrans" cxnId="{73AFD55D-1CA2-4796-B025-B3AAFF2880FF}">
      <dgm:prSet/>
      <dgm:spPr/>
      <dgm:t>
        <a:bodyPr/>
        <a:lstStyle/>
        <a:p>
          <a:endParaRPr lang="en-US"/>
        </a:p>
      </dgm:t>
    </dgm:pt>
    <dgm:pt modelId="{7597A9BC-DB6F-439D-AE7A-5235FBD460DA}" type="sibTrans" cxnId="{73AFD55D-1CA2-4796-B025-B3AAFF2880FF}">
      <dgm:prSet/>
      <dgm:spPr/>
      <dgm:t>
        <a:bodyPr/>
        <a:lstStyle/>
        <a:p>
          <a:endParaRPr lang="en-US"/>
        </a:p>
      </dgm:t>
    </dgm:pt>
    <dgm:pt modelId="{2F9F9DD6-698A-43F9-9693-4EF6AB286AEC}">
      <dgm:prSet phldrT="[Text]"/>
      <dgm:spPr/>
      <dgm:t>
        <a:bodyPr/>
        <a:lstStyle/>
        <a:p>
          <a:r>
            <a:rPr lang="en-US" dirty="0" smtClean="0"/>
            <a:t>Egyptian</a:t>
          </a:r>
          <a:endParaRPr lang="en-US" dirty="0"/>
        </a:p>
      </dgm:t>
    </dgm:pt>
    <dgm:pt modelId="{28088031-1FF7-402B-8DD7-5B4208F47642}" type="parTrans" cxnId="{2EC6428C-F328-41C5-871E-4AD6E665257C}">
      <dgm:prSet/>
      <dgm:spPr/>
      <dgm:t>
        <a:bodyPr/>
        <a:lstStyle/>
        <a:p>
          <a:endParaRPr lang="en-US"/>
        </a:p>
      </dgm:t>
    </dgm:pt>
    <dgm:pt modelId="{493D6129-4A20-4D1E-9BB7-BEDC3B04DBF6}" type="sibTrans" cxnId="{2EC6428C-F328-41C5-871E-4AD6E665257C}">
      <dgm:prSet/>
      <dgm:spPr/>
      <dgm:t>
        <a:bodyPr/>
        <a:lstStyle/>
        <a:p>
          <a:endParaRPr lang="en-US"/>
        </a:p>
      </dgm:t>
    </dgm:pt>
    <dgm:pt modelId="{4B76DB3D-1603-4FC6-967C-4D0F036A8408}">
      <dgm:prSet phldrT="[Text]"/>
      <dgm:spPr/>
      <dgm:t>
        <a:bodyPr/>
        <a:lstStyle/>
        <a:p>
          <a:r>
            <a:rPr lang="en-US" dirty="0" smtClean="0"/>
            <a:t>Sumer</a:t>
          </a:r>
          <a:endParaRPr lang="en-US" dirty="0"/>
        </a:p>
      </dgm:t>
    </dgm:pt>
    <dgm:pt modelId="{CAAEFE63-E246-4E43-942B-CDDE51CC4E5D}" type="parTrans" cxnId="{8D6056D2-96D2-4DB8-A51A-C2FD4FF14A0B}">
      <dgm:prSet/>
      <dgm:spPr/>
      <dgm:t>
        <a:bodyPr/>
        <a:lstStyle/>
        <a:p>
          <a:endParaRPr lang="en-US"/>
        </a:p>
      </dgm:t>
    </dgm:pt>
    <dgm:pt modelId="{120A2EF9-D3A5-40E8-9CE4-B69788DF9C19}" type="sibTrans" cxnId="{8D6056D2-96D2-4DB8-A51A-C2FD4FF14A0B}">
      <dgm:prSet/>
      <dgm:spPr/>
      <dgm:t>
        <a:bodyPr/>
        <a:lstStyle/>
        <a:p>
          <a:endParaRPr lang="en-US"/>
        </a:p>
      </dgm:t>
    </dgm:pt>
    <dgm:pt modelId="{56E4C35B-29B1-4D08-B444-D7A50832C6FD}">
      <dgm:prSet phldrT="[Text]"/>
      <dgm:spPr/>
      <dgm:t>
        <a:bodyPr/>
        <a:lstStyle/>
        <a:p>
          <a:r>
            <a:rPr lang="en-US" dirty="0" smtClean="0"/>
            <a:t>Canaanite</a:t>
          </a:r>
          <a:endParaRPr lang="en-US" dirty="0"/>
        </a:p>
      </dgm:t>
    </dgm:pt>
    <dgm:pt modelId="{D97CFFE5-27B1-4B83-B9F7-F66657DC2BC2}" type="parTrans" cxnId="{5448892E-9F57-45AE-BAE2-CDC60B9590DE}">
      <dgm:prSet/>
      <dgm:spPr/>
      <dgm:t>
        <a:bodyPr/>
        <a:lstStyle/>
        <a:p>
          <a:endParaRPr lang="en-US"/>
        </a:p>
      </dgm:t>
    </dgm:pt>
    <dgm:pt modelId="{B7C341D3-E1DE-4623-8E85-E4D9EECE1ACE}" type="sibTrans" cxnId="{5448892E-9F57-45AE-BAE2-CDC60B9590DE}">
      <dgm:prSet/>
      <dgm:spPr/>
      <dgm:t>
        <a:bodyPr/>
        <a:lstStyle/>
        <a:p>
          <a:endParaRPr lang="en-US"/>
        </a:p>
      </dgm:t>
    </dgm:pt>
    <dgm:pt modelId="{CA47E157-D3FE-4399-A0D4-F449A925AFE5}">
      <dgm:prSet phldrT="[Text]"/>
      <dgm:spPr/>
      <dgm:t>
        <a:bodyPr/>
        <a:lstStyle/>
        <a:p>
          <a:r>
            <a:rPr lang="en-US" dirty="0" smtClean="0"/>
            <a:t>Hebrew</a:t>
          </a:r>
          <a:endParaRPr lang="en-US" dirty="0"/>
        </a:p>
      </dgm:t>
    </dgm:pt>
    <dgm:pt modelId="{AB423CFC-082D-40FF-B0B5-804F6BACEAF1}" type="parTrans" cxnId="{40F67483-3870-4474-AF44-6E6A9D9786F8}">
      <dgm:prSet/>
      <dgm:spPr/>
      <dgm:t>
        <a:bodyPr/>
        <a:lstStyle/>
        <a:p>
          <a:endParaRPr lang="en-US"/>
        </a:p>
      </dgm:t>
    </dgm:pt>
    <dgm:pt modelId="{E93BBA78-C432-4B11-A4B7-34C9143F5DDB}" type="sibTrans" cxnId="{40F67483-3870-4474-AF44-6E6A9D9786F8}">
      <dgm:prSet/>
      <dgm:spPr/>
      <dgm:t>
        <a:bodyPr/>
        <a:lstStyle/>
        <a:p>
          <a:endParaRPr lang="en-US"/>
        </a:p>
      </dgm:t>
    </dgm:pt>
    <dgm:pt modelId="{26690EE1-864F-405F-9677-1AFECC4190CF}">
      <dgm:prSet phldrT="[Text]"/>
      <dgm:spPr/>
      <dgm:t>
        <a:bodyPr/>
        <a:lstStyle/>
        <a:p>
          <a:r>
            <a:rPr lang="en-US" dirty="0" smtClean="0"/>
            <a:t>Assyrian</a:t>
          </a:r>
          <a:endParaRPr lang="en-US" dirty="0"/>
        </a:p>
      </dgm:t>
    </dgm:pt>
    <dgm:pt modelId="{A1BE1ABD-EDC5-4EE4-A7D3-0C12B7D3B174}" type="parTrans" cxnId="{6EB79796-30B8-49CF-9862-75D4DAEF9E90}">
      <dgm:prSet/>
      <dgm:spPr/>
      <dgm:t>
        <a:bodyPr/>
        <a:lstStyle/>
        <a:p>
          <a:endParaRPr lang="en-US"/>
        </a:p>
      </dgm:t>
    </dgm:pt>
    <dgm:pt modelId="{E092980C-E79D-4115-A4C1-6D2C718A56DF}" type="sibTrans" cxnId="{6EB79796-30B8-49CF-9862-75D4DAEF9E90}">
      <dgm:prSet/>
      <dgm:spPr/>
      <dgm:t>
        <a:bodyPr/>
        <a:lstStyle/>
        <a:p>
          <a:endParaRPr lang="en-US"/>
        </a:p>
      </dgm:t>
    </dgm:pt>
    <dgm:pt modelId="{9915834F-97AB-4F1D-BE5F-1974E74B611A}">
      <dgm:prSet phldrT="[Text]"/>
      <dgm:spPr/>
      <dgm:t>
        <a:bodyPr/>
        <a:lstStyle/>
        <a:p>
          <a:r>
            <a:rPr lang="en-US" b="0" dirty="0" smtClean="0">
              <a:solidFill>
                <a:schemeClr val="tx1"/>
              </a:solidFill>
            </a:rPr>
            <a:t>Chaldean/Babylonian</a:t>
          </a:r>
          <a:endParaRPr lang="en-US" b="0" dirty="0">
            <a:solidFill>
              <a:schemeClr val="tx1"/>
            </a:solidFill>
          </a:endParaRPr>
        </a:p>
      </dgm:t>
    </dgm:pt>
    <dgm:pt modelId="{AA02478A-3CC2-4A32-850B-26389BBCEE42}" type="parTrans" cxnId="{AACA8912-3960-4B0A-9719-EFA526E3A2C0}">
      <dgm:prSet/>
      <dgm:spPr/>
      <dgm:t>
        <a:bodyPr/>
        <a:lstStyle/>
        <a:p>
          <a:endParaRPr lang="en-US"/>
        </a:p>
      </dgm:t>
    </dgm:pt>
    <dgm:pt modelId="{8A644129-4B58-42FD-8315-D6FC3B724080}" type="sibTrans" cxnId="{AACA8912-3960-4B0A-9719-EFA526E3A2C0}">
      <dgm:prSet/>
      <dgm:spPr/>
      <dgm:t>
        <a:bodyPr/>
        <a:lstStyle/>
        <a:p>
          <a:endParaRPr lang="en-US"/>
        </a:p>
      </dgm:t>
    </dgm:pt>
    <dgm:pt modelId="{FFB74E27-3119-4E8D-B7FC-EB917838BF22}">
      <dgm:prSet phldrT="[Text]"/>
      <dgm:spPr/>
      <dgm:t>
        <a:bodyPr/>
        <a:lstStyle/>
        <a:p>
          <a:r>
            <a:rPr lang="en-US" b="0" dirty="0" smtClean="0">
              <a:solidFill>
                <a:schemeClr val="tx1"/>
              </a:solidFill>
            </a:rPr>
            <a:t>Persian</a:t>
          </a:r>
          <a:endParaRPr lang="en-US" b="0" dirty="0">
            <a:solidFill>
              <a:schemeClr val="tx1"/>
            </a:solidFill>
          </a:endParaRPr>
        </a:p>
      </dgm:t>
    </dgm:pt>
    <dgm:pt modelId="{5CCF1292-5DA2-48D6-AA45-5B95A45B19F4}" type="parTrans" cxnId="{AAD5FBC8-EB46-4AF1-BDF1-170B40DF859C}">
      <dgm:prSet/>
      <dgm:spPr/>
      <dgm:t>
        <a:bodyPr/>
        <a:lstStyle/>
        <a:p>
          <a:endParaRPr lang="en-US"/>
        </a:p>
      </dgm:t>
    </dgm:pt>
    <dgm:pt modelId="{3DDB9A3E-D45F-4AC7-9D10-E8C4F6DA5C6E}" type="sibTrans" cxnId="{AAD5FBC8-EB46-4AF1-BDF1-170B40DF859C}">
      <dgm:prSet/>
      <dgm:spPr/>
      <dgm:t>
        <a:bodyPr/>
        <a:lstStyle/>
        <a:p>
          <a:endParaRPr lang="en-US"/>
        </a:p>
      </dgm:t>
    </dgm:pt>
    <dgm:pt modelId="{9DEDFCED-EDA8-42C5-9750-44C259A0C819}">
      <dgm:prSet phldrT="[Text]"/>
      <dgm:spPr/>
      <dgm:t>
        <a:bodyPr/>
        <a:lstStyle/>
        <a:p>
          <a:r>
            <a:rPr lang="en-US" dirty="0" err="1" smtClean="0"/>
            <a:t>Akkadian</a:t>
          </a:r>
          <a:endParaRPr lang="en-US" dirty="0"/>
        </a:p>
      </dgm:t>
    </dgm:pt>
    <dgm:pt modelId="{CB829A30-755D-40CB-9395-C0165A102765}" type="parTrans" cxnId="{19FD9328-7895-40AC-8198-497D4F9142AD}">
      <dgm:prSet/>
      <dgm:spPr/>
      <dgm:t>
        <a:bodyPr/>
        <a:lstStyle/>
        <a:p>
          <a:endParaRPr lang="en-US"/>
        </a:p>
      </dgm:t>
    </dgm:pt>
    <dgm:pt modelId="{A354284B-EA00-4EA7-B77F-8540FF0E31DD}" type="sibTrans" cxnId="{19FD9328-7895-40AC-8198-497D4F9142AD}">
      <dgm:prSet/>
      <dgm:spPr/>
      <dgm:t>
        <a:bodyPr/>
        <a:lstStyle/>
        <a:p>
          <a:endParaRPr lang="en-US"/>
        </a:p>
      </dgm:t>
    </dgm:pt>
    <dgm:pt modelId="{2AAB4EB1-B8F7-419D-B8EE-1E7E9F6AEA49}" type="pres">
      <dgm:prSet presAssocID="{BA928AC5-8744-49F7-9A34-B661F8D1C169}" presName="Name0" presStyleCnt="0">
        <dgm:presLayoutVars>
          <dgm:dir/>
          <dgm:animLvl val="lvl"/>
          <dgm:resizeHandles val="exact"/>
        </dgm:presLayoutVars>
      </dgm:prSet>
      <dgm:spPr/>
    </dgm:pt>
    <dgm:pt modelId="{7B4A09C9-6D7F-4AAF-8A28-F8E47222163D}" type="pres">
      <dgm:prSet presAssocID="{FFB74E27-3119-4E8D-B7FC-EB917838BF22}" presName="Name8" presStyleCnt="0"/>
      <dgm:spPr/>
    </dgm:pt>
    <dgm:pt modelId="{8D9A0582-8ACB-4B4E-B9AD-E9CEFD68713B}" type="pres">
      <dgm:prSet presAssocID="{FFB74E27-3119-4E8D-B7FC-EB917838BF22}" presName="level" presStyleLbl="node1" presStyleIdx="0" presStyleCnt="9">
        <dgm:presLayoutVars>
          <dgm:chMax val="1"/>
          <dgm:bulletEnabled val="1"/>
        </dgm:presLayoutVars>
      </dgm:prSet>
      <dgm:spPr/>
      <dgm:t>
        <a:bodyPr/>
        <a:lstStyle/>
        <a:p>
          <a:endParaRPr lang="en-US"/>
        </a:p>
      </dgm:t>
    </dgm:pt>
    <dgm:pt modelId="{6F25881D-F64A-48EA-BDC1-3FC3FC54170A}" type="pres">
      <dgm:prSet presAssocID="{FFB74E27-3119-4E8D-B7FC-EB917838BF22}" presName="levelTx" presStyleLbl="revTx" presStyleIdx="0" presStyleCnt="0">
        <dgm:presLayoutVars>
          <dgm:chMax val="1"/>
          <dgm:bulletEnabled val="1"/>
        </dgm:presLayoutVars>
      </dgm:prSet>
      <dgm:spPr/>
      <dgm:t>
        <a:bodyPr/>
        <a:lstStyle/>
        <a:p>
          <a:endParaRPr lang="en-US"/>
        </a:p>
      </dgm:t>
    </dgm:pt>
    <dgm:pt modelId="{051EBDD7-87EE-48B2-874A-E40A14F7E23E}" type="pres">
      <dgm:prSet presAssocID="{9915834F-97AB-4F1D-BE5F-1974E74B611A}" presName="Name8" presStyleCnt="0"/>
      <dgm:spPr/>
    </dgm:pt>
    <dgm:pt modelId="{2FD5FEFE-6511-4B28-8482-46F3723D21A9}" type="pres">
      <dgm:prSet presAssocID="{9915834F-97AB-4F1D-BE5F-1974E74B611A}" presName="level" presStyleLbl="node1" presStyleIdx="1" presStyleCnt="9">
        <dgm:presLayoutVars>
          <dgm:chMax val="1"/>
          <dgm:bulletEnabled val="1"/>
        </dgm:presLayoutVars>
      </dgm:prSet>
      <dgm:spPr/>
      <dgm:t>
        <a:bodyPr/>
        <a:lstStyle/>
        <a:p>
          <a:endParaRPr lang="en-US"/>
        </a:p>
      </dgm:t>
    </dgm:pt>
    <dgm:pt modelId="{3ECFC41F-450C-496E-AC7E-C3A345364937}" type="pres">
      <dgm:prSet presAssocID="{9915834F-97AB-4F1D-BE5F-1974E74B611A}" presName="levelTx" presStyleLbl="revTx" presStyleIdx="0" presStyleCnt="0">
        <dgm:presLayoutVars>
          <dgm:chMax val="1"/>
          <dgm:bulletEnabled val="1"/>
        </dgm:presLayoutVars>
      </dgm:prSet>
      <dgm:spPr/>
      <dgm:t>
        <a:bodyPr/>
        <a:lstStyle/>
        <a:p>
          <a:endParaRPr lang="en-US"/>
        </a:p>
      </dgm:t>
    </dgm:pt>
    <dgm:pt modelId="{239E7241-D732-4CE7-80BE-BDFCA367CFDF}" type="pres">
      <dgm:prSet presAssocID="{26690EE1-864F-405F-9677-1AFECC4190CF}" presName="Name8" presStyleCnt="0"/>
      <dgm:spPr/>
    </dgm:pt>
    <dgm:pt modelId="{BBAAD8BD-14D0-4531-B018-9B785FE05377}" type="pres">
      <dgm:prSet presAssocID="{26690EE1-864F-405F-9677-1AFECC4190CF}" presName="level" presStyleLbl="node1" presStyleIdx="2" presStyleCnt="9">
        <dgm:presLayoutVars>
          <dgm:chMax val="1"/>
          <dgm:bulletEnabled val="1"/>
        </dgm:presLayoutVars>
      </dgm:prSet>
      <dgm:spPr/>
      <dgm:t>
        <a:bodyPr/>
        <a:lstStyle/>
        <a:p>
          <a:endParaRPr lang="en-US"/>
        </a:p>
      </dgm:t>
    </dgm:pt>
    <dgm:pt modelId="{C29D968E-F66D-4C5C-8346-3F7833ED5B05}" type="pres">
      <dgm:prSet presAssocID="{26690EE1-864F-405F-9677-1AFECC4190CF}" presName="levelTx" presStyleLbl="revTx" presStyleIdx="0" presStyleCnt="0">
        <dgm:presLayoutVars>
          <dgm:chMax val="1"/>
          <dgm:bulletEnabled val="1"/>
        </dgm:presLayoutVars>
      </dgm:prSet>
      <dgm:spPr/>
      <dgm:t>
        <a:bodyPr/>
        <a:lstStyle/>
        <a:p>
          <a:endParaRPr lang="en-US"/>
        </a:p>
      </dgm:t>
    </dgm:pt>
    <dgm:pt modelId="{CB6FC2DB-78DD-4FCD-A22A-ED5810FC6C7B}" type="pres">
      <dgm:prSet presAssocID="{CA47E157-D3FE-4399-A0D4-F449A925AFE5}" presName="Name8" presStyleCnt="0"/>
      <dgm:spPr/>
    </dgm:pt>
    <dgm:pt modelId="{C517013E-1F58-4884-9AB7-943C246006F7}" type="pres">
      <dgm:prSet presAssocID="{CA47E157-D3FE-4399-A0D4-F449A925AFE5}" presName="level" presStyleLbl="node1" presStyleIdx="3" presStyleCnt="9">
        <dgm:presLayoutVars>
          <dgm:chMax val="1"/>
          <dgm:bulletEnabled val="1"/>
        </dgm:presLayoutVars>
      </dgm:prSet>
      <dgm:spPr/>
      <dgm:t>
        <a:bodyPr/>
        <a:lstStyle/>
        <a:p>
          <a:endParaRPr lang="en-US"/>
        </a:p>
      </dgm:t>
    </dgm:pt>
    <dgm:pt modelId="{A5FF7F5E-3B98-4B6A-B98E-EE0AF6E3692F}" type="pres">
      <dgm:prSet presAssocID="{CA47E157-D3FE-4399-A0D4-F449A925AFE5}" presName="levelTx" presStyleLbl="revTx" presStyleIdx="0" presStyleCnt="0">
        <dgm:presLayoutVars>
          <dgm:chMax val="1"/>
          <dgm:bulletEnabled val="1"/>
        </dgm:presLayoutVars>
      </dgm:prSet>
      <dgm:spPr/>
      <dgm:t>
        <a:bodyPr/>
        <a:lstStyle/>
        <a:p>
          <a:endParaRPr lang="en-US"/>
        </a:p>
      </dgm:t>
    </dgm:pt>
    <dgm:pt modelId="{2FDBA4E4-C56C-4CDC-B769-DB49AB8044B2}" type="pres">
      <dgm:prSet presAssocID="{56E4C35B-29B1-4D08-B444-D7A50832C6FD}" presName="Name8" presStyleCnt="0"/>
      <dgm:spPr/>
    </dgm:pt>
    <dgm:pt modelId="{194AABFC-4748-43F9-BEA9-F73A6710D589}" type="pres">
      <dgm:prSet presAssocID="{56E4C35B-29B1-4D08-B444-D7A50832C6FD}" presName="level" presStyleLbl="node1" presStyleIdx="4" presStyleCnt="9">
        <dgm:presLayoutVars>
          <dgm:chMax val="1"/>
          <dgm:bulletEnabled val="1"/>
        </dgm:presLayoutVars>
      </dgm:prSet>
      <dgm:spPr/>
      <dgm:t>
        <a:bodyPr/>
        <a:lstStyle/>
        <a:p>
          <a:endParaRPr lang="en-US"/>
        </a:p>
      </dgm:t>
    </dgm:pt>
    <dgm:pt modelId="{B067BD43-6E64-4C63-8B5A-55DDF890DD45}" type="pres">
      <dgm:prSet presAssocID="{56E4C35B-29B1-4D08-B444-D7A50832C6FD}" presName="levelTx" presStyleLbl="revTx" presStyleIdx="0" presStyleCnt="0">
        <dgm:presLayoutVars>
          <dgm:chMax val="1"/>
          <dgm:bulletEnabled val="1"/>
        </dgm:presLayoutVars>
      </dgm:prSet>
      <dgm:spPr/>
      <dgm:t>
        <a:bodyPr/>
        <a:lstStyle/>
        <a:p>
          <a:endParaRPr lang="en-US"/>
        </a:p>
      </dgm:t>
    </dgm:pt>
    <dgm:pt modelId="{34E7AD3F-E0AF-45F1-BD87-03F3F42C5F53}" type="pres">
      <dgm:prSet presAssocID="{2F9F9DD6-698A-43F9-9693-4EF6AB286AEC}" presName="Name8" presStyleCnt="0"/>
      <dgm:spPr/>
    </dgm:pt>
    <dgm:pt modelId="{E9EDB23D-EC82-4B8E-ACBF-928475C6B9D7}" type="pres">
      <dgm:prSet presAssocID="{2F9F9DD6-698A-43F9-9693-4EF6AB286AEC}" presName="level" presStyleLbl="node1" presStyleIdx="5" presStyleCnt="9">
        <dgm:presLayoutVars>
          <dgm:chMax val="1"/>
          <dgm:bulletEnabled val="1"/>
        </dgm:presLayoutVars>
      </dgm:prSet>
      <dgm:spPr/>
      <dgm:t>
        <a:bodyPr/>
        <a:lstStyle/>
        <a:p>
          <a:endParaRPr lang="en-US"/>
        </a:p>
      </dgm:t>
    </dgm:pt>
    <dgm:pt modelId="{5BCDA7AF-6F7C-4930-A58D-FC48A1A6E8DF}" type="pres">
      <dgm:prSet presAssocID="{2F9F9DD6-698A-43F9-9693-4EF6AB286AEC}" presName="levelTx" presStyleLbl="revTx" presStyleIdx="0" presStyleCnt="0">
        <dgm:presLayoutVars>
          <dgm:chMax val="1"/>
          <dgm:bulletEnabled val="1"/>
        </dgm:presLayoutVars>
      </dgm:prSet>
      <dgm:spPr/>
      <dgm:t>
        <a:bodyPr/>
        <a:lstStyle/>
        <a:p>
          <a:endParaRPr lang="en-US"/>
        </a:p>
      </dgm:t>
    </dgm:pt>
    <dgm:pt modelId="{2EEDACC8-6768-4340-9A00-7038ACE54827}" type="pres">
      <dgm:prSet presAssocID="{91CD3DCF-E08B-45C9-BFE3-1F9B5F8EF641}" presName="Name8" presStyleCnt="0"/>
      <dgm:spPr/>
    </dgm:pt>
    <dgm:pt modelId="{5BACF1E3-A3A5-47C3-8359-C00BC542C4FC}" type="pres">
      <dgm:prSet presAssocID="{91CD3DCF-E08B-45C9-BFE3-1F9B5F8EF641}" presName="level" presStyleLbl="node1" presStyleIdx="6" presStyleCnt="9" custLinFactNeighborX="-1250" custLinFactNeighborY="-1875">
        <dgm:presLayoutVars>
          <dgm:chMax val="1"/>
          <dgm:bulletEnabled val="1"/>
        </dgm:presLayoutVars>
      </dgm:prSet>
      <dgm:spPr/>
      <dgm:t>
        <a:bodyPr/>
        <a:lstStyle/>
        <a:p>
          <a:endParaRPr lang="en-US"/>
        </a:p>
      </dgm:t>
    </dgm:pt>
    <dgm:pt modelId="{FC19E015-6C07-4A78-A590-0088CD995FF6}" type="pres">
      <dgm:prSet presAssocID="{91CD3DCF-E08B-45C9-BFE3-1F9B5F8EF641}" presName="levelTx" presStyleLbl="revTx" presStyleIdx="0" presStyleCnt="0">
        <dgm:presLayoutVars>
          <dgm:chMax val="1"/>
          <dgm:bulletEnabled val="1"/>
        </dgm:presLayoutVars>
      </dgm:prSet>
      <dgm:spPr/>
      <dgm:t>
        <a:bodyPr/>
        <a:lstStyle/>
        <a:p>
          <a:endParaRPr lang="en-US"/>
        </a:p>
      </dgm:t>
    </dgm:pt>
    <dgm:pt modelId="{672010DC-3044-4FD3-A9F5-BEBBC735B475}" type="pres">
      <dgm:prSet presAssocID="{9DEDFCED-EDA8-42C5-9750-44C259A0C819}" presName="Name8" presStyleCnt="0"/>
      <dgm:spPr/>
    </dgm:pt>
    <dgm:pt modelId="{717F8BA3-5A07-4CDB-ACF2-FEB3E53C4805}" type="pres">
      <dgm:prSet presAssocID="{9DEDFCED-EDA8-42C5-9750-44C259A0C819}" presName="level" presStyleLbl="node1" presStyleIdx="7" presStyleCnt="9">
        <dgm:presLayoutVars>
          <dgm:chMax val="1"/>
          <dgm:bulletEnabled val="1"/>
        </dgm:presLayoutVars>
      </dgm:prSet>
      <dgm:spPr/>
      <dgm:t>
        <a:bodyPr/>
        <a:lstStyle/>
        <a:p>
          <a:endParaRPr lang="en-US"/>
        </a:p>
      </dgm:t>
    </dgm:pt>
    <dgm:pt modelId="{8CB9ABD8-DA46-48F1-9B43-73F587296F87}" type="pres">
      <dgm:prSet presAssocID="{9DEDFCED-EDA8-42C5-9750-44C259A0C819}" presName="levelTx" presStyleLbl="revTx" presStyleIdx="0" presStyleCnt="0">
        <dgm:presLayoutVars>
          <dgm:chMax val="1"/>
          <dgm:bulletEnabled val="1"/>
        </dgm:presLayoutVars>
      </dgm:prSet>
      <dgm:spPr/>
      <dgm:t>
        <a:bodyPr/>
        <a:lstStyle/>
        <a:p>
          <a:endParaRPr lang="en-US"/>
        </a:p>
      </dgm:t>
    </dgm:pt>
    <dgm:pt modelId="{92820D9C-4828-46B8-BB06-57D1B2AF34DF}" type="pres">
      <dgm:prSet presAssocID="{4B76DB3D-1603-4FC6-967C-4D0F036A8408}" presName="Name8" presStyleCnt="0"/>
      <dgm:spPr/>
    </dgm:pt>
    <dgm:pt modelId="{39728BDD-96B0-42BE-A75E-0353426C6515}" type="pres">
      <dgm:prSet presAssocID="{4B76DB3D-1603-4FC6-967C-4D0F036A8408}" presName="level" presStyleLbl="node1" presStyleIdx="8" presStyleCnt="9">
        <dgm:presLayoutVars>
          <dgm:chMax val="1"/>
          <dgm:bulletEnabled val="1"/>
        </dgm:presLayoutVars>
      </dgm:prSet>
      <dgm:spPr/>
      <dgm:t>
        <a:bodyPr/>
        <a:lstStyle/>
        <a:p>
          <a:endParaRPr lang="en-US"/>
        </a:p>
      </dgm:t>
    </dgm:pt>
    <dgm:pt modelId="{6CA14DDF-4C65-4968-88ED-91BA12DD47CB}" type="pres">
      <dgm:prSet presAssocID="{4B76DB3D-1603-4FC6-967C-4D0F036A8408}" presName="levelTx" presStyleLbl="revTx" presStyleIdx="0" presStyleCnt="0">
        <dgm:presLayoutVars>
          <dgm:chMax val="1"/>
          <dgm:bulletEnabled val="1"/>
        </dgm:presLayoutVars>
      </dgm:prSet>
      <dgm:spPr/>
      <dgm:t>
        <a:bodyPr/>
        <a:lstStyle/>
        <a:p>
          <a:endParaRPr lang="en-US"/>
        </a:p>
      </dgm:t>
    </dgm:pt>
  </dgm:ptLst>
  <dgm:cxnLst>
    <dgm:cxn modelId="{7673F9E8-0FFF-457A-93A7-776000D834CC}" type="presOf" srcId="{FFB74E27-3119-4E8D-B7FC-EB917838BF22}" destId="{8D9A0582-8ACB-4B4E-B9AD-E9CEFD68713B}" srcOrd="0" destOrd="0" presId="urn:microsoft.com/office/officeart/2005/8/layout/pyramid3"/>
    <dgm:cxn modelId="{AACA8912-3960-4B0A-9719-EFA526E3A2C0}" srcId="{BA928AC5-8744-49F7-9A34-B661F8D1C169}" destId="{9915834F-97AB-4F1D-BE5F-1974E74B611A}" srcOrd="1" destOrd="0" parTransId="{AA02478A-3CC2-4A32-850B-26389BBCEE42}" sibTransId="{8A644129-4B58-42FD-8315-D6FC3B724080}"/>
    <dgm:cxn modelId="{A9A4C24A-0143-4048-B24B-4746EC4EEEE7}" type="presOf" srcId="{56E4C35B-29B1-4D08-B444-D7A50832C6FD}" destId="{194AABFC-4748-43F9-BEA9-F73A6710D589}" srcOrd="0" destOrd="0" presId="urn:microsoft.com/office/officeart/2005/8/layout/pyramid3"/>
    <dgm:cxn modelId="{5F47E47F-10CB-42D0-B45F-1E52A826E17F}" type="presOf" srcId="{CA47E157-D3FE-4399-A0D4-F449A925AFE5}" destId="{C517013E-1F58-4884-9AB7-943C246006F7}" srcOrd="0" destOrd="0" presId="urn:microsoft.com/office/officeart/2005/8/layout/pyramid3"/>
    <dgm:cxn modelId="{5448892E-9F57-45AE-BAE2-CDC60B9590DE}" srcId="{BA928AC5-8744-49F7-9A34-B661F8D1C169}" destId="{56E4C35B-29B1-4D08-B444-D7A50832C6FD}" srcOrd="4" destOrd="0" parTransId="{D97CFFE5-27B1-4B83-B9F7-F66657DC2BC2}" sibTransId="{B7C341D3-E1DE-4623-8E85-E4D9EECE1ACE}"/>
    <dgm:cxn modelId="{8D6056D2-96D2-4DB8-A51A-C2FD4FF14A0B}" srcId="{BA928AC5-8744-49F7-9A34-B661F8D1C169}" destId="{4B76DB3D-1603-4FC6-967C-4D0F036A8408}" srcOrd="8" destOrd="0" parTransId="{CAAEFE63-E246-4E43-942B-CDDE51CC4E5D}" sibTransId="{120A2EF9-D3A5-40E8-9CE4-B69788DF9C19}"/>
    <dgm:cxn modelId="{05E00DF9-8FD5-464D-B241-40EED75E1884}" type="presOf" srcId="{4B76DB3D-1603-4FC6-967C-4D0F036A8408}" destId="{39728BDD-96B0-42BE-A75E-0353426C6515}" srcOrd="0" destOrd="0" presId="urn:microsoft.com/office/officeart/2005/8/layout/pyramid3"/>
    <dgm:cxn modelId="{F189AA33-AFC4-46CE-8C23-A6761A3B3322}" type="presOf" srcId="{2F9F9DD6-698A-43F9-9693-4EF6AB286AEC}" destId="{5BCDA7AF-6F7C-4930-A58D-FC48A1A6E8DF}" srcOrd="1" destOrd="0" presId="urn:microsoft.com/office/officeart/2005/8/layout/pyramid3"/>
    <dgm:cxn modelId="{40F67483-3870-4474-AF44-6E6A9D9786F8}" srcId="{BA928AC5-8744-49F7-9A34-B661F8D1C169}" destId="{CA47E157-D3FE-4399-A0D4-F449A925AFE5}" srcOrd="3" destOrd="0" parTransId="{AB423CFC-082D-40FF-B0B5-804F6BACEAF1}" sibTransId="{E93BBA78-C432-4B11-A4B7-34C9143F5DDB}"/>
    <dgm:cxn modelId="{51F00DA3-8664-4948-900D-49BFB8A93EB9}" type="presOf" srcId="{9915834F-97AB-4F1D-BE5F-1974E74B611A}" destId="{2FD5FEFE-6511-4B28-8482-46F3723D21A9}" srcOrd="0" destOrd="0" presId="urn:microsoft.com/office/officeart/2005/8/layout/pyramid3"/>
    <dgm:cxn modelId="{AAD5FBC8-EB46-4AF1-BDF1-170B40DF859C}" srcId="{BA928AC5-8744-49F7-9A34-B661F8D1C169}" destId="{FFB74E27-3119-4E8D-B7FC-EB917838BF22}" srcOrd="0" destOrd="0" parTransId="{5CCF1292-5DA2-48D6-AA45-5B95A45B19F4}" sibTransId="{3DDB9A3E-D45F-4AC7-9D10-E8C4F6DA5C6E}"/>
    <dgm:cxn modelId="{2EC6428C-F328-41C5-871E-4AD6E665257C}" srcId="{BA928AC5-8744-49F7-9A34-B661F8D1C169}" destId="{2F9F9DD6-698A-43F9-9693-4EF6AB286AEC}" srcOrd="5" destOrd="0" parTransId="{28088031-1FF7-402B-8DD7-5B4208F47642}" sibTransId="{493D6129-4A20-4D1E-9BB7-BEDC3B04DBF6}"/>
    <dgm:cxn modelId="{B529985C-D4D6-4124-959A-7E8FFEFB0C8A}" type="presOf" srcId="{91CD3DCF-E08B-45C9-BFE3-1F9B5F8EF641}" destId="{5BACF1E3-A3A5-47C3-8359-C00BC542C4FC}" srcOrd="0" destOrd="0" presId="urn:microsoft.com/office/officeart/2005/8/layout/pyramid3"/>
    <dgm:cxn modelId="{73AFD55D-1CA2-4796-B025-B3AAFF2880FF}" srcId="{BA928AC5-8744-49F7-9A34-B661F8D1C169}" destId="{91CD3DCF-E08B-45C9-BFE3-1F9B5F8EF641}" srcOrd="6" destOrd="0" parTransId="{9E57C2D3-1C71-446D-B6D2-8F25B967A557}" sibTransId="{7597A9BC-DB6F-439D-AE7A-5235FBD460DA}"/>
    <dgm:cxn modelId="{45D34178-8C5A-4844-AC9A-B741C7929A45}" type="presOf" srcId="{9DEDFCED-EDA8-42C5-9750-44C259A0C819}" destId="{8CB9ABD8-DA46-48F1-9B43-73F587296F87}" srcOrd="1" destOrd="0" presId="urn:microsoft.com/office/officeart/2005/8/layout/pyramid3"/>
    <dgm:cxn modelId="{E3E9E85C-8A28-48A7-8FA1-577FE774DBB3}" type="presOf" srcId="{26690EE1-864F-405F-9677-1AFECC4190CF}" destId="{C29D968E-F66D-4C5C-8346-3F7833ED5B05}" srcOrd="1" destOrd="0" presId="urn:microsoft.com/office/officeart/2005/8/layout/pyramid3"/>
    <dgm:cxn modelId="{FF00BA0D-03C0-40A1-8C59-CF3D196F25C6}" type="presOf" srcId="{26690EE1-864F-405F-9677-1AFECC4190CF}" destId="{BBAAD8BD-14D0-4531-B018-9B785FE05377}" srcOrd="0" destOrd="0" presId="urn:microsoft.com/office/officeart/2005/8/layout/pyramid3"/>
    <dgm:cxn modelId="{12DC8A23-C6CA-4854-993B-C0350E5CD78F}" type="presOf" srcId="{9DEDFCED-EDA8-42C5-9750-44C259A0C819}" destId="{717F8BA3-5A07-4CDB-ACF2-FEB3E53C4805}" srcOrd="0" destOrd="0" presId="urn:microsoft.com/office/officeart/2005/8/layout/pyramid3"/>
    <dgm:cxn modelId="{19FD9328-7895-40AC-8198-497D4F9142AD}" srcId="{BA928AC5-8744-49F7-9A34-B661F8D1C169}" destId="{9DEDFCED-EDA8-42C5-9750-44C259A0C819}" srcOrd="7" destOrd="0" parTransId="{CB829A30-755D-40CB-9395-C0165A102765}" sibTransId="{A354284B-EA00-4EA7-B77F-8540FF0E31DD}"/>
    <dgm:cxn modelId="{5C00B018-56A7-49A1-9271-29D8C999891C}" type="presOf" srcId="{CA47E157-D3FE-4399-A0D4-F449A925AFE5}" destId="{A5FF7F5E-3B98-4B6A-B98E-EE0AF6E3692F}" srcOrd="1" destOrd="0" presId="urn:microsoft.com/office/officeart/2005/8/layout/pyramid3"/>
    <dgm:cxn modelId="{C93422C6-7CA8-4B08-89F6-3AE4D3081D30}" type="presOf" srcId="{4B76DB3D-1603-4FC6-967C-4D0F036A8408}" destId="{6CA14DDF-4C65-4968-88ED-91BA12DD47CB}" srcOrd="1" destOrd="0" presId="urn:microsoft.com/office/officeart/2005/8/layout/pyramid3"/>
    <dgm:cxn modelId="{6EB79796-30B8-49CF-9862-75D4DAEF9E90}" srcId="{BA928AC5-8744-49F7-9A34-B661F8D1C169}" destId="{26690EE1-864F-405F-9677-1AFECC4190CF}" srcOrd="2" destOrd="0" parTransId="{A1BE1ABD-EDC5-4EE4-A7D3-0C12B7D3B174}" sibTransId="{E092980C-E79D-4115-A4C1-6D2C718A56DF}"/>
    <dgm:cxn modelId="{B0996EDF-3122-475F-A31A-6728D12B2F1A}" type="presOf" srcId="{BA928AC5-8744-49F7-9A34-B661F8D1C169}" destId="{2AAB4EB1-B8F7-419D-B8EE-1E7E9F6AEA49}" srcOrd="0" destOrd="0" presId="urn:microsoft.com/office/officeart/2005/8/layout/pyramid3"/>
    <dgm:cxn modelId="{7AB6AA34-B2F9-4CB4-8B63-ED22BF2404F9}" type="presOf" srcId="{9915834F-97AB-4F1D-BE5F-1974E74B611A}" destId="{3ECFC41F-450C-496E-AC7E-C3A345364937}" srcOrd="1" destOrd="0" presId="urn:microsoft.com/office/officeart/2005/8/layout/pyramid3"/>
    <dgm:cxn modelId="{42219608-7EED-4AAF-91EE-5923B2EBDA05}" type="presOf" srcId="{2F9F9DD6-698A-43F9-9693-4EF6AB286AEC}" destId="{E9EDB23D-EC82-4B8E-ACBF-928475C6B9D7}" srcOrd="0" destOrd="0" presId="urn:microsoft.com/office/officeart/2005/8/layout/pyramid3"/>
    <dgm:cxn modelId="{C5822B40-739E-4826-8086-C534AEB3D9B1}" type="presOf" srcId="{56E4C35B-29B1-4D08-B444-D7A50832C6FD}" destId="{B067BD43-6E64-4C63-8B5A-55DDF890DD45}" srcOrd="1" destOrd="0" presId="urn:microsoft.com/office/officeart/2005/8/layout/pyramid3"/>
    <dgm:cxn modelId="{51061E01-7677-4155-8D64-849473736340}" type="presOf" srcId="{FFB74E27-3119-4E8D-B7FC-EB917838BF22}" destId="{6F25881D-F64A-48EA-BDC1-3FC3FC54170A}" srcOrd="1" destOrd="0" presId="urn:microsoft.com/office/officeart/2005/8/layout/pyramid3"/>
    <dgm:cxn modelId="{5257FC03-4E85-4304-B600-192EC73C194A}" type="presOf" srcId="{91CD3DCF-E08B-45C9-BFE3-1F9B5F8EF641}" destId="{FC19E015-6C07-4A78-A590-0088CD995FF6}" srcOrd="1" destOrd="0" presId="urn:microsoft.com/office/officeart/2005/8/layout/pyramid3"/>
    <dgm:cxn modelId="{58D586EC-2F73-4353-B264-733866032CCC}" type="presParOf" srcId="{2AAB4EB1-B8F7-419D-B8EE-1E7E9F6AEA49}" destId="{7B4A09C9-6D7F-4AAF-8A28-F8E47222163D}" srcOrd="0" destOrd="0" presId="urn:microsoft.com/office/officeart/2005/8/layout/pyramid3"/>
    <dgm:cxn modelId="{C60FAC0D-1A1B-44D5-AA69-F785CB6F6AD7}" type="presParOf" srcId="{7B4A09C9-6D7F-4AAF-8A28-F8E47222163D}" destId="{8D9A0582-8ACB-4B4E-B9AD-E9CEFD68713B}" srcOrd="0" destOrd="0" presId="urn:microsoft.com/office/officeart/2005/8/layout/pyramid3"/>
    <dgm:cxn modelId="{1EEA0E00-7F7F-426B-B6E0-0F425B89B62C}" type="presParOf" srcId="{7B4A09C9-6D7F-4AAF-8A28-F8E47222163D}" destId="{6F25881D-F64A-48EA-BDC1-3FC3FC54170A}" srcOrd="1" destOrd="0" presId="urn:microsoft.com/office/officeart/2005/8/layout/pyramid3"/>
    <dgm:cxn modelId="{8229D434-0A7E-4AAA-92F5-6D8F112199C2}" type="presParOf" srcId="{2AAB4EB1-B8F7-419D-B8EE-1E7E9F6AEA49}" destId="{051EBDD7-87EE-48B2-874A-E40A14F7E23E}" srcOrd="1" destOrd="0" presId="urn:microsoft.com/office/officeart/2005/8/layout/pyramid3"/>
    <dgm:cxn modelId="{AA016541-B6AB-44E7-8C91-891A7209EFC2}" type="presParOf" srcId="{051EBDD7-87EE-48B2-874A-E40A14F7E23E}" destId="{2FD5FEFE-6511-4B28-8482-46F3723D21A9}" srcOrd="0" destOrd="0" presId="urn:microsoft.com/office/officeart/2005/8/layout/pyramid3"/>
    <dgm:cxn modelId="{15A88B68-854A-48E1-83C8-0296781B62A5}" type="presParOf" srcId="{051EBDD7-87EE-48B2-874A-E40A14F7E23E}" destId="{3ECFC41F-450C-496E-AC7E-C3A345364937}" srcOrd="1" destOrd="0" presId="urn:microsoft.com/office/officeart/2005/8/layout/pyramid3"/>
    <dgm:cxn modelId="{FF3C65CA-84C2-46C8-B4CD-D86C61ADEAEA}" type="presParOf" srcId="{2AAB4EB1-B8F7-419D-B8EE-1E7E9F6AEA49}" destId="{239E7241-D732-4CE7-80BE-BDFCA367CFDF}" srcOrd="2" destOrd="0" presId="urn:microsoft.com/office/officeart/2005/8/layout/pyramid3"/>
    <dgm:cxn modelId="{709648CE-E8BE-41BA-AEF9-0856C70B2E75}" type="presParOf" srcId="{239E7241-D732-4CE7-80BE-BDFCA367CFDF}" destId="{BBAAD8BD-14D0-4531-B018-9B785FE05377}" srcOrd="0" destOrd="0" presId="urn:microsoft.com/office/officeart/2005/8/layout/pyramid3"/>
    <dgm:cxn modelId="{A0A8225E-D20B-4C71-9F3C-9FEF57F09B04}" type="presParOf" srcId="{239E7241-D732-4CE7-80BE-BDFCA367CFDF}" destId="{C29D968E-F66D-4C5C-8346-3F7833ED5B05}" srcOrd="1" destOrd="0" presId="urn:microsoft.com/office/officeart/2005/8/layout/pyramid3"/>
    <dgm:cxn modelId="{90DDAE36-56E2-44E7-96FD-43E4B8156B0B}" type="presParOf" srcId="{2AAB4EB1-B8F7-419D-B8EE-1E7E9F6AEA49}" destId="{CB6FC2DB-78DD-4FCD-A22A-ED5810FC6C7B}" srcOrd="3" destOrd="0" presId="urn:microsoft.com/office/officeart/2005/8/layout/pyramid3"/>
    <dgm:cxn modelId="{FB14E903-C2FE-4C67-A7D0-9C8AAF0A79F1}" type="presParOf" srcId="{CB6FC2DB-78DD-4FCD-A22A-ED5810FC6C7B}" destId="{C517013E-1F58-4884-9AB7-943C246006F7}" srcOrd="0" destOrd="0" presId="urn:microsoft.com/office/officeart/2005/8/layout/pyramid3"/>
    <dgm:cxn modelId="{06643D44-135A-4514-AA45-2187DE80F748}" type="presParOf" srcId="{CB6FC2DB-78DD-4FCD-A22A-ED5810FC6C7B}" destId="{A5FF7F5E-3B98-4B6A-B98E-EE0AF6E3692F}" srcOrd="1" destOrd="0" presId="urn:microsoft.com/office/officeart/2005/8/layout/pyramid3"/>
    <dgm:cxn modelId="{A512559D-0C9C-43FF-8873-3C445C201998}" type="presParOf" srcId="{2AAB4EB1-B8F7-419D-B8EE-1E7E9F6AEA49}" destId="{2FDBA4E4-C56C-4CDC-B769-DB49AB8044B2}" srcOrd="4" destOrd="0" presId="urn:microsoft.com/office/officeart/2005/8/layout/pyramid3"/>
    <dgm:cxn modelId="{47191264-7D51-40D5-8D93-D30D16B31B76}" type="presParOf" srcId="{2FDBA4E4-C56C-4CDC-B769-DB49AB8044B2}" destId="{194AABFC-4748-43F9-BEA9-F73A6710D589}" srcOrd="0" destOrd="0" presId="urn:microsoft.com/office/officeart/2005/8/layout/pyramid3"/>
    <dgm:cxn modelId="{734E131F-B08C-4AB4-9E04-46441334CA92}" type="presParOf" srcId="{2FDBA4E4-C56C-4CDC-B769-DB49AB8044B2}" destId="{B067BD43-6E64-4C63-8B5A-55DDF890DD45}" srcOrd="1" destOrd="0" presId="urn:microsoft.com/office/officeart/2005/8/layout/pyramid3"/>
    <dgm:cxn modelId="{280451FC-E413-420D-B05C-81F3A5F8CD74}" type="presParOf" srcId="{2AAB4EB1-B8F7-419D-B8EE-1E7E9F6AEA49}" destId="{34E7AD3F-E0AF-45F1-BD87-03F3F42C5F53}" srcOrd="5" destOrd="0" presId="urn:microsoft.com/office/officeart/2005/8/layout/pyramid3"/>
    <dgm:cxn modelId="{45085123-A635-48B8-B83A-F106CF69F089}" type="presParOf" srcId="{34E7AD3F-E0AF-45F1-BD87-03F3F42C5F53}" destId="{E9EDB23D-EC82-4B8E-ACBF-928475C6B9D7}" srcOrd="0" destOrd="0" presId="urn:microsoft.com/office/officeart/2005/8/layout/pyramid3"/>
    <dgm:cxn modelId="{04BCC311-377B-4871-8292-5A24334A27A7}" type="presParOf" srcId="{34E7AD3F-E0AF-45F1-BD87-03F3F42C5F53}" destId="{5BCDA7AF-6F7C-4930-A58D-FC48A1A6E8DF}" srcOrd="1" destOrd="0" presId="urn:microsoft.com/office/officeart/2005/8/layout/pyramid3"/>
    <dgm:cxn modelId="{AE103671-B3B0-430B-8150-4070E8FDF3FB}" type="presParOf" srcId="{2AAB4EB1-B8F7-419D-B8EE-1E7E9F6AEA49}" destId="{2EEDACC8-6768-4340-9A00-7038ACE54827}" srcOrd="6" destOrd="0" presId="urn:microsoft.com/office/officeart/2005/8/layout/pyramid3"/>
    <dgm:cxn modelId="{17C76FBB-A252-446C-A0ED-07BF68ECE5A2}" type="presParOf" srcId="{2EEDACC8-6768-4340-9A00-7038ACE54827}" destId="{5BACF1E3-A3A5-47C3-8359-C00BC542C4FC}" srcOrd="0" destOrd="0" presId="urn:microsoft.com/office/officeart/2005/8/layout/pyramid3"/>
    <dgm:cxn modelId="{BD2A6A4E-1CB2-4CF2-91F2-FC15473954A7}" type="presParOf" srcId="{2EEDACC8-6768-4340-9A00-7038ACE54827}" destId="{FC19E015-6C07-4A78-A590-0088CD995FF6}" srcOrd="1" destOrd="0" presId="urn:microsoft.com/office/officeart/2005/8/layout/pyramid3"/>
    <dgm:cxn modelId="{F6924872-EE38-49F4-A267-0535D31776FA}" type="presParOf" srcId="{2AAB4EB1-B8F7-419D-B8EE-1E7E9F6AEA49}" destId="{672010DC-3044-4FD3-A9F5-BEBBC735B475}" srcOrd="7" destOrd="0" presId="urn:microsoft.com/office/officeart/2005/8/layout/pyramid3"/>
    <dgm:cxn modelId="{014B4292-76E3-453A-B965-F63FAFB7043E}" type="presParOf" srcId="{672010DC-3044-4FD3-A9F5-BEBBC735B475}" destId="{717F8BA3-5A07-4CDB-ACF2-FEB3E53C4805}" srcOrd="0" destOrd="0" presId="urn:microsoft.com/office/officeart/2005/8/layout/pyramid3"/>
    <dgm:cxn modelId="{CC15B0A6-D62C-423B-A092-352A362B5041}" type="presParOf" srcId="{672010DC-3044-4FD3-A9F5-BEBBC735B475}" destId="{8CB9ABD8-DA46-48F1-9B43-73F587296F87}" srcOrd="1" destOrd="0" presId="urn:microsoft.com/office/officeart/2005/8/layout/pyramid3"/>
    <dgm:cxn modelId="{AE436A4B-10D1-431D-A227-35BE5F7C72C6}" type="presParOf" srcId="{2AAB4EB1-B8F7-419D-B8EE-1E7E9F6AEA49}" destId="{92820D9C-4828-46B8-BB06-57D1B2AF34DF}" srcOrd="8" destOrd="0" presId="urn:microsoft.com/office/officeart/2005/8/layout/pyramid3"/>
    <dgm:cxn modelId="{53600354-EF93-4D4B-A7B5-2A02A1B50CF0}" type="presParOf" srcId="{92820D9C-4828-46B8-BB06-57D1B2AF34DF}" destId="{39728BDD-96B0-42BE-A75E-0353426C6515}" srcOrd="0" destOrd="0" presId="urn:microsoft.com/office/officeart/2005/8/layout/pyramid3"/>
    <dgm:cxn modelId="{99BCB57B-5E86-4FFF-B034-EBDABF54BCD2}" type="presParOf" srcId="{92820D9C-4828-46B8-BB06-57D1B2AF34DF}" destId="{6CA14DDF-4C65-4968-88ED-91BA12DD47CB}"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B90CF2-3E56-4921-ABB1-CF31AACF9369}" type="doc">
      <dgm:prSet loTypeId="urn:microsoft.com/office/officeart/2005/8/layout/pyramid2" loCatId="pyramid" qsTypeId="urn:microsoft.com/office/officeart/2005/8/quickstyle/simple1" qsCatId="simple" csTypeId="urn:microsoft.com/office/officeart/2005/8/colors/accent1_2" csCatId="accent1"/>
      <dgm:spPr/>
      <dgm:t>
        <a:bodyPr/>
        <a:lstStyle/>
        <a:p>
          <a:endParaRPr lang="en-US"/>
        </a:p>
      </dgm:t>
    </dgm:pt>
    <dgm:pt modelId="{D247B272-40DC-449A-95AE-5A157C62B772}">
      <dgm:prSet/>
      <dgm:spPr/>
      <dgm:t>
        <a:bodyPr/>
        <a:lstStyle/>
        <a:p>
          <a:pPr rtl="0"/>
          <a:r>
            <a:rPr lang="en-US" dirty="0" err="1" smtClean="0"/>
            <a:t>Pharoah</a:t>
          </a:r>
          <a:endParaRPr lang="en-US" dirty="0"/>
        </a:p>
      </dgm:t>
    </dgm:pt>
    <dgm:pt modelId="{65D79537-8ECB-4081-834D-92D34DB3F553}" type="parTrans" cxnId="{9F12F4BE-EE90-4AED-9208-4FE3D5BA607F}">
      <dgm:prSet/>
      <dgm:spPr/>
      <dgm:t>
        <a:bodyPr/>
        <a:lstStyle/>
        <a:p>
          <a:endParaRPr lang="en-US"/>
        </a:p>
      </dgm:t>
    </dgm:pt>
    <dgm:pt modelId="{9AD85906-54DE-408B-9665-02315549AA5A}" type="sibTrans" cxnId="{9F12F4BE-EE90-4AED-9208-4FE3D5BA607F}">
      <dgm:prSet/>
      <dgm:spPr/>
      <dgm:t>
        <a:bodyPr/>
        <a:lstStyle/>
        <a:p>
          <a:endParaRPr lang="en-US"/>
        </a:p>
      </dgm:t>
    </dgm:pt>
    <dgm:pt modelId="{01C43698-BC1D-48AF-83AE-6BB8DE9D74F9}">
      <dgm:prSet/>
      <dgm:spPr/>
      <dgm:t>
        <a:bodyPr/>
        <a:lstStyle/>
        <a:p>
          <a:pPr rtl="0"/>
          <a:r>
            <a:rPr lang="en-US" dirty="0" smtClean="0"/>
            <a:t>Priests/Nobles</a:t>
          </a:r>
          <a:endParaRPr lang="en-US" dirty="0"/>
        </a:p>
      </dgm:t>
    </dgm:pt>
    <dgm:pt modelId="{6382CF6A-C479-440F-88F7-5236F6E3A769}" type="parTrans" cxnId="{EE2F0982-39DF-4A45-A383-1BAC84C81F4B}">
      <dgm:prSet/>
      <dgm:spPr/>
      <dgm:t>
        <a:bodyPr/>
        <a:lstStyle/>
        <a:p>
          <a:endParaRPr lang="en-US"/>
        </a:p>
      </dgm:t>
    </dgm:pt>
    <dgm:pt modelId="{B181FA00-EB2F-4CDB-93E1-8E615547A5E2}" type="sibTrans" cxnId="{EE2F0982-39DF-4A45-A383-1BAC84C81F4B}">
      <dgm:prSet/>
      <dgm:spPr/>
      <dgm:t>
        <a:bodyPr/>
        <a:lstStyle/>
        <a:p>
          <a:endParaRPr lang="en-US"/>
        </a:p>
      </dgm:t>
    </dgm:pt>
    <dgm:pt modelId="{9D1A50CD-8EE4-46BE-8942-7DFB903F1B04}">
      <dgm:prSet/>
      <dgm:spPr/>
      <dgm:t>
        <a:bodyPr/>
        <a:lstStyle/>
        <a:p>
          <a:pPr rtl="0"/>
          <a:r>
            <a:rPr lang="en-US" dirty="0" smtClean="0"/>
            <a:t>Merchants</a:t>
          </a:r>
          <a:endParaRPr lang="en-US" dirty="0"/>
        </a:p>
      </dgm:t>
    </dgm:pt>
    <dgm:pt modelId="{AFCB7C86-44EB-41BD-A8D4-3DAF87F82A5A}" type="parTrans" cxnId="{D454F6AA-A1A4-4AAA-A666-A2E677F49BB6}">
      <dgm:prSet/>
      <dgm:spPr/>
      <dgm:t>
        <a:bodyPr/>
        <a:lstStyle/>
        <a:p>
          <a:endParaRPr lang="en-US"/>
        </a:p>
      </dgm:t>
    </dgm:pt>
    <dgm:pt modelId="{A885426F-C99E-4C9D-AC83-FD5CB5179FB8}" type="sibTrans" cxnId="{D454F6AA-A1A4-4AAA-A666-A2E677F49BB6}">
      <dgm:prSet/>
      <dgm:spPr/>
      <dgm:t>
        <a:bodyPr/>
        <a:lstStyle/>
        <a:p>
          <a:endParaRPr lang="en-US"/>
        </a:p>
      </dgm:t>
    </dgm:pt>
    <dgm:pt modelId="{074FBE51-26F8-477E-8626-8E0F5081F28B}">
      <dgm:prSet/>
      <dgm:spPr/>
      <dgm:t>
        <a:bodyPr/>
        <a:lstStyle/>
        <a:p>
          <a:pPr rtl="0"/>
          <a:r>
            <a:rPr lang="en-US" dirty="0" smtClean="0"/>
            <a:t>Common People</a:t>
          </a:r>
          <a:endParaRPr lang="en-US" dirty="0"/>
        </a:p>
      </dgm:t>
    </dgm:pt>
    <dgm:pt modelId="{73DB580E-5D38-4E13-A43B-3980069EB54D}" type="parTrans" cxnId="{B6E17AF9-BDF3-4ADA-84C6-85A90BE705DF}">
      <dgm:prSet/>
      <dgm:spPr/>
      <dgm:t>
        <a:bodyPr/>
        <a:lstStyle/>
        <a:p>
          <a:endParaRPr lang="en-US"/>
        </a:p>
      </dgm:t>
    </dgm:pt>
    <dgm:pt modelId="{EBECC161-82D7-4A5C-828B-CBBDFF3B6570}" type="sibTrans" cxnId="{B6E17AF9-BDF3-4ADA-84C6-85A90BE705DF}">
      <dgm:prSet/>
      <dgm:spPr/>
      <dgm:t>
        <a:bodyPr/>
        <a:lstStyle/>
        <a:p>
          <a:endParaRPr lang="en-US"/>
        </a:p>
      </dgm:t>
    </dgm:pt>
    <dgm:pt modelId="{B32D8B6D-8725-4667-8D96-94046A24247A}">
      <dgm:prSet/>
      <dgm:spPr/>
      <dgm:t>
        <a:bodyPr/>
        <a:lstStyle/>
        <a:p>
          <a:pPr rtl="0"/>
          <a:r>
            <a:rPr lang="en-US" dirty="0" smtClean="0"/>
            <a:t>Foreign Slaves</a:t>
          </a:r>
          <a:endParaRPr lang="en-US" dirty="0"/>
        </a:p>
      </dgm:t>
    </dgm:pt>
    <dgm:pt modelId="{EE1B9610-3AEE-41C1-B36B-C8AF8A06A3D4}" type="parTrans" cxnId="{0D6E81F8-B67D-4FC8-BFA3-B10092FEF8D8}">
      <dgm:prSet/>
      <dgm:spPr/>
      <dgm:t>
        <a:bodyPr/>
        <a:lstStyle/>
        <a:p>
          <a:endParaRPr lang="en-US"/>
        </a:p>
      </dgm:t>
    </dgm:pt>
    <dgm:pt modelId="{D21F94EF-9009-4A86-8797-8201E666D150}" type="sibTrans" cxnId="{0D6E81F8-B67D-4FC8-BFA3-B10092FEF8D8}">
      <dgm:prSet/>
      <dgm:spPr/>
      <dgm:t>
        <a:bodyPr/>
        <a:lstStyle/>
        <a:p>
          <a:endParaRPr lang="en-US"/>
        </a:p>
      </dgm:t>
    </dgm:pt>
    <dgm:pt modelId="{36BD3F90-6A12-4315-8DE8-252B614C8E5B}" type="pres">
      <dgm:prSet presAssocID="{24B90CF2-3E56-4921-ABB1-CF31AACF9369}" presName="compositeShape" presStyleCnt="0">
        <dgm:presLayoutVars>
          <dgm:dir/>
          <dgm:resizeHandles/>
        </dgm:presLayoutVars>
      </dgm:prSet>
      <dgm:spPr/>
      <dgm:t>
        <a:bodyPr/>
        <a:lstStyle/>
        <a:p>
          <a:endParaRPr lang="en-US"/>
        </a:p>
      </dgm:t>
    </dgm:pt>
    <dgm:pt modelId="{7887AAA0-4290-45E0-830F-AE6B07A17BB5}" type="pres">
      <dgm:prSet presAssocID="{24B90CF2-3E56-4921-ABB1-CF31AACF9369}" presName="pyramid" presStyleLbl="node1" presStyleIdx="0" presStyleCnt="1" custLinFactNeighborX="-5403" custLinFactNeighborY="0"/>
      <dgm:spPr/>
    </dgm:pt>
    <dgm:pt modelId="{700AC8E4-BDD1-4C02-9F95-5806C37DF693}" type="pres">
      <dgm:prSet presAssocID="{24B90CF2-3E56-4921-ABB1-CF31AACF9369}" presName="theList" presStyleCnt="0"/>
      <dgm:spPr/>
    </dgm:pt>
    <dgm:pt modelId="{B736A9DD-8BBB-4465-A1A2-018458D09580}" type="pres">
      <dgm:prSet presAssocID="{D247B272-40DC-449A-95AE-5A157C62B772}" presName="aNode" presStyleLbl="fgAcc1" presStyleIdx="0" presStyleCnt="5">
        <dgm:presLayoutVars>
          <dgm:bulletEnabled val="1"/>
        </dgm:presLayoutVars>
      </dgm:prSet>
      <dgm:spPr/>
      <dgm:t>
        <a:bodyPr/>
        <a:lstStyle/>
        <a:p>
          <a:endParaRPr lang="en-US"/>
        </a:p>
      </dgm:t>
    </dgm:pt>
    <dgm:pt modelId="{758FC509-224C-47A8-A443-AF33E8797613}" type="pres">
      <dgm:prSet presAssocID="{D247B272-40DC-449A-95AE-5A157C62B772}" presName="aSpace" presStyleCnt="0"/>
      <dgm:spPr/>
    </dgm:pt>
    <dgm:pt modelId="{C56D0F3A-8F32-4D6D-BA4E-785344B083D2}" type="pres">
      <dgm:prSet presAssocID="{01C43698-BC1D-48AF-83AE-6BB8DE9D74F9}" presName="aNode" presStyleLbl="fgAcc1" presStyleIdx="1" presStyleCnt="5">
        <dgm:presLayoutVars>
          <dgm:bulletEnabled val="1"/>
        </dgm:presLayoutVars>
      </dgm:prSet>
      <dgm:spPr/>
      <dgm:t>
        <a:bodyPr/>
        <a:lstStyle/>
        <a:p>
          <a:endParaRPr lang="en-US"/>
        </a:p>
      </dgm:t>
    </dgm:pt>
    <dgm:pt modelId="{17648F07-63FD-4DE0-BE48-D68C1A752FB9}" type="pres">
      <dgm:prSet presAssocID="{01C43698-BC1D-48AF-83AE-6BB8DE9D74F9}" presName="aSpace" presStyleCnt="0"/>
      <dgm:spPr/>
    </dgm:pt>
    <dgm:pt modelId="{B67F6CA8-A8DE-435E-916B-8707D1BFDE80}" type="pres">
      <dgm:prSet presAssocID="{9D1A50CD-8EE4-46BE-8942-7DFB903F1B04}" presName="aNode" presStyleLbl="fgAcc1" presStyleIdx="2" presStyleCnt="5">
        <dgm:presLayoutVars>
          <dgm:bulletEnabled val="1"/>
        </dgm:presLayoutVars>
      </dgm:prSet>
      <dgm:spPr/>
      <dgm:t>
        <a:bodyPr/>
        <a:lstStyle/>
        <a:p>
          <a:endParaRPr lang="en-US"/>
        </a:p>
      </dgm:t>
    </dgm:pt>
    <dgm:pt modelId="{4E2F1739-8F05-454F-8CD8-040FC9C1178C}" type="pres">
      <dgm:prSet presAssocID="{9D1A50CD-8EE4-46BE-8942-7DFB903F1B04}" presName="aSpace" presStyleCnt="0"/>
      <dgm:spPr/>
    </dgm:pt>
    <dgm:pt modelId="{F658FD9E-92B1-473C-BB49-5A164992DC2D}" type="pres">
      <dgm:prSet presAssocID="{074FBE51-26F8-477E-8626-8E0F5081F28B}" presName="aNode" presStyleLbl="fgAcc1" presStyleIdx="3" presStyleCnt="5">
        <dgm:presLayoutVars>
          <dgm:bulletEnabled val="1"/>
        </dgm:presLayoutVars>
      </dgm:prSet>
      <dgm:spPr/>
      <dgm:t>
        <a:bodyPr/>
        <a:lstStyle/>
        <a:p>
          <a:endParaRPr lang="en-US"/>
        </a:p>
      </dgm:t>
    </dgm:pt>
    <dgm:pt modelId="{08EC257F-92FC-46DB-BCCF-35B6F1E96017}" type="pres">
      <dgm:prSet presAssocID="{074FBE51-26F8-477E-8626-8E0F5081F28B}" presName="aSpace" presStyleCnt="0"/>
      <dgm:spPr/>
    </dgm:pt>
    <dgm:pt modelId="{438FAC3A-5E9D-4627-A62C-7F2B39F5F373}" type="pres">
      <dgm:prSet presAssocID="{B32D8B6D-8725-4667-8D96-94046A24247A}" presName="aNode" presStyleLbl="fgAcc1" presStyleIdx="4" presStyleCnt="5">
        <dgm:presLayoutVars>
          <dgm:bulletEnabled val="1"/>
        </dgm:presLayoutVars>
      </dgm:prSet>
      <dgm:spPr/>
      <dgm:t>
        <a:bodyPr/>
        <a:lstStyle/>
        <a:p>
          <a:endParaRPr lang="en-US"/>
        </a:p>
      </dgm:t>
    </dgm:pt>
    <dgm:pt modelId="{4A893477-EBFF-4978-876A-E5FF803AAD7F}" type="pres">
      <dgm:prSet presAssocID="{B32D8B6D-8725-4667-8D96-94046A24247A}" presName="aSpace" presStyleCnt="0"/>
      <dgm:spPr/>
    </dgm:pt>
  </dgm:ptLst>
  <dgm:cxnLst>
    <dgm:cxn modelId="{5B8183C7-3BC9-4F57-B5AD-93D5F28FBEC2}" type="presOf" srcId="{24B90CF2-3E56-4921-ABB1-CF31AACF9369}" destId="{36BD3F90-6A12-4315-8DE8-252B614C8E5B}" srcOrd="0" destOrd="0" presId="urn:microsoft.com/office/officeart/2005/8/layout/pyramid2"/>
    <dgm:cxn modelId="{208A3F90-9BF7-4A47-AA8D-21A329860935}" type="presOf" srcId="{9D1A50CD-8EE4-46BE-8942-7DFB903F1B04}" destId="{B67F6CA8-A8DE-435E-916B-8707D1BFDE80}" srcOrd="0" destOrd="0" presId="urn:microsoft.com/office/officeart/2005/8/layout/pyramid2"/>
    <dgm:cxn modelId="{3B784303-2FAC-4EDD-B034-6C978288D5A0}" type="presOf" srcId="{074FBE51-26F8-477E-8626-8E0F5081F28B}" destId="{F658FD9E-92B1-473C-BB49-5A164992DC2D}" srcOrd="0" destOrd="0" presId="urn:microsoft.com/office/officeart/2005/8/layout/pyramid2"/>
    <dgm:cxn modelId="{D454F6AA-A1A4-4AAA-A666-A2E677F49BB6}" srcId="{24B90CF2-3E56-4921-ABB1-CF31AACF9369}" destId="{9D1A50CD-8EE4-46BE-8942-7DFB903F1B04}" srcOrd="2" destOrd="0" parTransId="{AFCB7C86-44EB-41BD-A8D4-3DAF87F82A5A}" sibTransId="{A885426F-C99E-4C9D-AC83-FD5CB5179FB8}"/>
    <dgm:cxn modelId="{5C090981-FEB6-4DDA-8183-3E306E9F5290}" type="presOf" srcId="{B32D8B6D-8725-4667-8D96-94046A24247A}" destId="{438FAC3A-5E9D-4627-A62C-7F2B39F5F373}" srcOrd="0" destOrd="0" presId="urn:microsoft.com/office/officeart/2005/8/layout/pyramid2"/>
    <dgm:cxn modelId="{B6E17AF9-BDF3-4ADA-84C6-85A90BE705DF}" srcId="{24B90CF2-3E56-4921-ABB1-CF31AACF9369}" destId="{074FBE51-26F8-477E-8626-8E0F5081F28B}" srcOrd="3" destOrd="0" parTransId="{73DB580E-5D38-4E13-A43B-3980069EB54D}" sibTransId="{EBECC161-82D7-4A5C-828B-CBBDFF3B6570}"/>
    <dgm:cxn modelId="{EE2F0982-39DF-4A45-A383-1BAC84C81F4B}" srcId="{24B90CF2-3E56-4921-ABB1-CF31AACF9369}" destId="{01C43698-BC1D-48AF-83AE-6BB8DE9D74F9}" srcOrd="1" destOrd="0" parTransId="{6382CF6A-C479-440F-88F7-5236F6E3A769}" sibTransId="{B181FA00-EB2F-4CDB-93E1-8E615547A5E2}"/>
    <dgm:cxn modelId="{A82A2DEA-A6CC-47D8-B6D1-F76D8CC29FA0}" type="presOf" srcId="{01C43698-BC1D-48AF-83AE-6BB8DE9D74F9}" destId="{C56D0F3A-8F32-4D6D-BA4E-785344B083D2}" srcOrd="0" destOrd="0" presId="urn:microsoft.com/office/officeart/2005/8/layout/pyramid2"/>
    <dgm:cxn modelId="{9F12F4BE-EE90-4AED-9208-4FE3D5BA607F}" srcId="{24B90CF2-3E56-4921-ABB1-CF31AACF9369}" destId="{D247B272-40DC-449A-95AE-5A157C62B772}" srcOrd="0" destOrd="0" parTransId="{65D79537-8ECB-4081-834D-92D34DB3F553}" sibTransId="{9AD85906-54DE-408B-9665-02315549AA5A}"/>
    <dgm:cxn modelId="{0D6E81F8-B67D-4FC8-BFA3-B10092FEF8D8}" srcId="{24B90CF2-3E56-4921-ABB1-CF31AACF9369}" destId="{B32D8B6D-8725-4667-8D96-94046A24247A}" srcOrd="4" destOrd="0" parTransId="{EE1B9610-3AEE-41C1-B36B-C8AF8A06A3D4}" sibTransId="{D21F94EF-9009-4A86-8797-8201E666D150}"/>
    <dgm:cxn modelId="{1DD4D6A2-4FDC-4AF1-89FF-DA877AA0A887}" type="presOf" srcId="{D247B272-40DC-449A-95AE-5A157C62B772}" destId="{B736A9DD-8BBB-4465-A1A2-018458D09580}" srcOrd="0" destOrd="0" presId="urn:microsoft.com/office/officeart/2005/8/layout/pyramid2"/>
    <dgm:cxn modelId="{E5D0D550-038D-4184-AC02-948D4995A195}" type="presParOf" srcId="{36BD3F90-6A12-4315-8DE8-252B614C8E5B}" destId="{7887AAA0-4290-45E0-830F-AE6B07A17BB5}" srcOrd="0" destOrd="0" presId="urn:microsoft.com/office/officeart/2005/8/layout/pyramid2"/>
    <dgm:cxn modelId="{8F54A6DE-AEF2-46C5-93EA-5F037B262EBD}" type="presParOf" srcId="{36BD3F90-6A12-4315-8DE8-252B614C8E5B}" destId="{700AC8E4-BDD1-4C02-9F95-5806C37DF693}" srcOrd="1" destOrd="0" presId="urn:microsoft.com/office/officeart/2005/8/layout/pyramid2"/>
    <dgm:cxn modelId="{0887063E-5A2B-424D-8837-A143E0F2A7C6}" type="presParOf" srcId="{700AC8E4-BDD1-4C02-9F95-5806C37DF693}" destId="{B736A9DD-8BBB-4465-A1A2-018458D09580}" srcOrd="0" destOrd="0" presId="urn:microsoft.com/office/officeart/2005/8/layout/pyramid2"/>
    <dgm:cxn modelId="{A5040D46-3422-4DFC-83F2-5C60FA52B8AF}" type="presParOf" srcId="{700AC8E4-BDD1-4C02-9F95-5806C37DF693}" destId="{758FC509-224C-47A8-A443-AF33E8797613}" srcOrd="1" destOrd="0" presId="urn:microsoft.com/office/officeart/2005/8/layout/pyramid2"/>
    <dgm:cxn modelId="{F81B56D2-7A44-4BCF-9386-EC076ECE881D}" type="presParOf" srcId="{700AC8E4-BDD1-4C02-9F95-5806C37DF693}" destId="{C56D0F3A-8F32-4D6D-BA4E-785344B083D2}" srcOrd="2" destOrd="0" presId="urn:microsoft.com/office/officeart/2005/8/layout/pyramid2"/>
    <dgm:cxn modelId="{9CD38956-B85C-46A3-B62A-3B63A86409B6}" type="presParOf" srcId="{700AC8E4-BDD1-4C02-9F95-5806C37DF693}" destId="{17648F07-63FD-4DE0-BE48-D68C1A752FB9}" srcOrd="3" destOrd="0" presId="urn:microsoft.com/office/officeart/2005/8/layout/pyramid2"/>
    <dgm:cxn modelId="{A3634182-FD93-49C3-A608-14948C9300B7}" type="presParOf" srcId="{700AC8E4-BDD1-4C02-9F95-5806C37DF693}" destId="{B67F6CA8-A8DE-435E-916B-8707D1BFDE80}" srcOrd="4" destOrd="0" presId="urn:microsoft.com/office/officeart/2005/8/layout/pyramid2"/>
    <dgm:cxn modelId="{4D2D9E34-74CA-40E4-8477-EBF7CA35FA25}" type="presParOf" srcId="{700AC8E4-BDD1-4C02-9F95-5806C37DF693}" destId="{4E2F1739-8F05-454F-8CD8-040FC9C1178C}" srcOrd="5" destOrd="0" presId="urn:microsoft.com/office/officeart/2005/8/layout/pyramid2"/>
    <dgm:cxn modelId="{9D530E67-1DB6-490E-A3D2-329B91CFF792}" type="presParOf" srcId="{700AC8E4-BDD1-4C02-9F95-5806C37DF693}" destId="{F658FD9E-92B1-473C-BB49-5A164992DC2D}" srcOrd="6" destOrd="0" presId="urn:microsoft.com/office/officeart/2005/8/layout/pyramid2"/>
    <dgm:cxn modelId="{7E271551-8DEC-455A-8D40-1CD40226C220}" type="presParOf" srcId="{700AC8E4-BDD1-4C02-9F95-5806C37DF693}" destId="{08EC257F-92FC-46DB-BCCF-35B6F1E96017}" srcOrd="7" destOrd="0" presId="urn:microsoft.com/office/officeart/2005/8/layout/pyramid2"/>
    <dgm:cxn modelId="{D1DFA2B9-7CF9-4070-8B32-137C7E18CB3C}" type="presParOf" srcId="{700AC8E4-BDD1-4C02-9F95-5806C37DF693}" destId="{438FAC3A-5E9D-4627-A62C-7F2B39F5F373}" srcOrd="8" destOrd="0" presId="urn:microsoft.com/office/officeart/2005/8/layout/pyramid2"/>
    <dgm:cxn modelId="{B6CF00C5-6BEA-4726-8D94-3E59E2EEBB48}" type="presParOf" srcId="{700AC8E4-BDD1-4C02-9F95-5806C37DF693}" destId="{4A893477-EBFF-4978-876A-E5FF803AAD7F}" srcOrd="9"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BD2AD5-58B8-49FF-ADAA-0005B7BE3C0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2F72AAEC-9B02-4B2F-9320-93F76F0DF661}">
      <dgm:prSet phldrT="[Text]" custT="1"/>
      <dgm:spPr/>
      <dgm:t>
        <a:bodyPr/>
        <a:lstStyle/>
        <a:p>
          <a:r>
            <a:rPr lang="en-US" sz="3600" dirty="0" smtClean="0"/>
            <a:t>Advances in Medicine</a:t>
          </a:r>
          <a:endParaRPr lang="en-US" sz="3600" dirty="0"/>
        </a:p>
      </dgm:t>
    </dgm:pt>
    <dgm:pt modelId="{BFD66495-8730-40E6-B398-3D05C3982E6F}" type="parTrans" cxnId="{4C50D020-88FB-40A8-9D58-E6D2DD64D08C}">
      <dgm:prSet/>
      <dgm:spPr/>
      <dgm:t>
        <a:bodyPr/>
        <a:lstStyle/>
        <a:p>
          <a:endParaRPr lang="en-US"/>
        </a:p>
      </dgm:t>
    </dgm:pt>
    <dgm:pt modelId="{AF4F2D2E-2F4A-4A9A-8543-4550ECE81492}" type="sibTrans" cxnId="{4C50D020-88FB-40A8-9D58-E6D2DD64D08C}">
      <dgm:prSet/>
      <dgm:spPr/>
      <dgm:t>
        <a:bodyPr/>
        <a:lstStyle/>
        <a:p>
          <a:endParaRPr lang="en-US"/>
        </a:p>
      </dgm:t>
    </dgm:pt>
    <dgm:pt modelId="{057044D1-448B-44A4-A9D0-9951E7F99419}">
      <dgm:prSet phldrT="[Text]" custT="1"/>
      <dgm:spPr/>
      <dgm:t>
        <a:bodyPr/>
        <a:lstStyle/>
        <a:p>
          <a:r>
            <a:rPr lang="en-US" sz="3200" dirty="0" smtClean="0"/>
            <a:t>Solar Calendar</a:t>
          </a:r>
          <a:endParaRPr lang="en-US" sz="3200" dirty="0"/>
        </a:p>
      </dgm:t>
    </dgm:pt>
    <dgm:pt modelId="{3187AB35-EF36-4327-B656-08B0CFC29C44}" type="parTrans" cxnId="{C9A74A8B-3ABC-4A18-9A57-4E5C10D34852}">
      <dgm:prSet/>
      <dgm:spPr/>
      <dgm:t>
        <a:bodyPr/>
        <a:lstStyle/>
        <a:p>
          <a:endParaRPr lang="en-US"/>
        </a:p>
      </dgm:t>
    </dgm:pt>
    <dgm:pt modelId="{DAF98936-2911-4DE0-9FCD-8DBE79F2B468}" type="sibTrans" cxnId="{C9A74A8B-3ABC-4A18-9A57-4E5C10D34852}">
      <dgm:prSet/>
      <dgm:spPr/>
      <dgm:t>
        <a:bodyPr/>
        <a:lstStyle/>
        <a:p>
          <a:endParaRPr lang="en-US"/>
        </a:p>
      </dgm:t>
    </dgm:pt>
    <dgm:pt modelId="{37751C1D-FE92-420C-BC1C-71E50D1EC60E}">
      <dgm:prSet phldrT="[Text]" custT="1"/>
      <dgm:spPr/>
      <dgm:t>
        <a:bodyPr/>
        <a:lstStyle/>
        <a:p>
          <a:r>
            <a:rPr lang="en-US" sz="3200" dirty="0" err="1" smtClean="0"/>
            <a:t>Hiero-glyphics</a:t>
          </a:r>
          <a:endParaRPr lang="en-US" sz="3200" dirty="0"/>
        </a:p>
      </dgm:t>
    </dgm:pt>
    <dgm:pt modelId="{A02B4F8C-3A27-451F-AFEA-926043F23F2A}" type="parTrans" cxnId="{1FAA2193-8B35-4F56-B179-35CFDB48998F}">
      <dgm:prSet/>
      <dgm:spPr/>
      <dgm:t>
        <a:bodyPr/>
        <a:lstStyle/>
        <a:p>
          <a:endParaRPr lang="en-US"/>
        </a:p>
      </dgm:t>
    </dgm:pt>
    <dgm:pt modelId="{BC164D04-E487-4B80-B3CE-1AB8A6FDBC3C}" type="sibTrans" cxnId="{1FAA2193-8B35-4F56-B179-35CFDB48998F}">
      <dgm:prSet/>
      <dgm:spPr/>
      <dgm:t>
        <a:bodyPr/>
        <a:lstStyle/>
        <a:p>
          <a:endParaRPr lang="en-US"/>
        </a:p>
      </dgm:t>
    </dgm:pt>
    <dgm:pt modelId="{48D25CD3-5056-418E-A3AF-1C8CE76BD73C}">
      <dgm:prSet phldrT="[Text]" custT="1"/>
      <dgm:spPr/>
      <dgm:t>
        <a:bodyPr/>
        <a:lstStyle/>
        <a:p>
          <a:r>
            <a:rPr lang="en-US" sz="3200" dirty="0" smtClean="0"/>
            <a:t>Papyrus</a:t>
          </a:r>
          <a:endParaRPr lang="en-US" sz="3200" dirty="0"/>
        </a:p>
      </dgm:t>
    </dgm:pt>
    <dgm:pt modelId="{22EB69E9-28A0-4F49-9B1B-C792FA9DDAFA}" type="parTrans" cxnId="{6C3385B1-AE1C-4AD3-8932-168DCF66AAE0}">
      <dgm:prSet/>
      <dgm:spPr/>
      <dgm:t>
        <a:bodyPr/>
        <a:lstStyle/>
        <a:p>
          <a:endParaRPr lang="en-US"/>
        </a:p>
      </dgm:t>
    </dgm:pt>
    <dgm:pt modelId="{B804DF32-5345-4D7A-B405-FCD786B3D833}" type="sibTrans" cxnId="{6C3385B1-AE1C-4AD3-8932-168DCF66AAE0}">
      <dgm:prSet/>
      <dgm:spPr/>
      <dgm:t>
        <a:bodyPr/>
        <a:lstStyle/>
        <a:p>
          <a:endParaRPr lang="en-US"/>
        </a:p>
      </dgm:t>
    </dgm:pt>
    <dgm:pt modelId="{228A7583-5A36-4D26-BC4C-62FD1055CBB4}">
      <dgm:prSet phldrT="[Text]" custT="1"/>
      <dgm:spPr/>
      <dgm:t>
        <a:bodyPr/>
        <a:lstStyle/>
        <a:p>
          <a:r>
            <a:rPr lang="en-US" sz="3200" dirty="0" smtClean="0"/>
            <a:t>Pyramids</a:t>
          </a:r>
          <a:endParaRPr lang="en-US" sz="3200" dirty="0"/>
        </a:p>
      </dgm:t>
    </dgm:pt>
    <dgm:pt modelId="{17075B13-039A-4DE1-A89A-353D34959CFB}" type="parTrans" cxnId="{1E0E1F4B-DE37-4750-985F-5E27FE69806B}">
      <dgm:prSet/>
      <dgm:spPr/>
      <dgm:t>
        <a:bodyPr/>
        <a:lstStyle/>
        <a:p>
          <a:endParaRPr lang="en-US"/>
        </a:p>
      </dgm:t>
    </dgm:pt>
    <dgm:pt modelId="{22507BE3-B8E8-4F02-A165-076BC08A3199}" type="sibTrans" cxnId="{1E0E1F4B-DE37-4750-985F-5E27FE69806B}">
      <dgm:prSet/>
      <dgm:spPr/>
      <dgm:t>
        <a:bodyPr/>
        <a:lstStyle/>
        <a:p>
          <a:endParaRPr lang="en-US"/>
        </a:p>
      </dgm:t>
    </dgm:pt>
    <dgm:pt modelId="{8CC873EC-E26E-4E66-9D80-770D09B270F3}" type="pres">
      <dgm:prSet presAssocID="{8EBD2AD5-58B8-49FF-ADAA-0005B7BE3C08}" presName="diagram" presStyleCnt="0">
        <dgm:presLayoutVars>
          <dgm:dir/>
          <dgm:resizeHandles val="exact"/>
        </dgm:presLayoutVars>
      </dgm:prSet>
      <dgm:spPr/>
      <dgm:t>
        <a:bodyPr/>
        <a:lstStyle/>
        <a:p>
          <a:endParaRPr lang="en-US"/>
        </a:p>
      </dgm:t>
    </dgm:pt>
    <dgm:pt modelId="{11B82B03-A701-414E-B806-0DE4FFF206A9}" type="pres">
      <dgm:prSet presAssocID="{2F72AAEC-9B02-4B2F-9320-93F76F0DF661}" presName="node" presStyleLbl="node1" presStyleIdx="0" presStyleCnt="5">
        <dgm:presLayoutVars>
          <dgm:bulletEnabled val="1"/>
        </dgm:presLayoutVars>
      </dgm:prSet>
      <dgm:spPr/>
      <dgm:t>
        <a:bodyPr/>
        <a:lstStyle/>
        <a:p>
          <a:endParaRPr lang="en-US"/>
        </a:p>
      </dgm:t>
    </dgm:pt>
    <dgm:pt modelId="{5DD20656-9B6B-477C-9F1A-76E267EEFE15}" type="pres">
      <dgm:prSet presAssocID="{AF4F2D2E-2F4A-4A9A-8543-4550ECE81492}" presName="sibTrans" presStyleCnt="0"/>
      <dgm:spPr/>
    </dgm:pt>
    <dgm:pt modelId="{0891A7D7-7481-4BDA-99D9-8AADFEA6AC53}" type="pres">
      <dgm:prSet presAssocID="{057044D1-448B-44A4-A9D0-9951E7F99419}" presName="node" presStyleLbl="node1" presStyleIdx="1" presStyleCnt="5">
        <dgm:presLayoutVars>
          <dgm:bulletEnabled val="1"/>
        </dgm:presLayoutVars>
      </dgm:prSet>
      <dgm:spPr/>
      <dgm:t>
        <a:bodyPr/>
        <a:lstStyle/>
        <a:p>
          <a:endParaRPr lang="en-US"/>
        </a:p>
      </dgm:t>
    </dgm:pt>
    <dgm:pt modelId="{679523CB-AB4E-4E89-8731-4D5D29DD3118}" type="pres">
      <dgm:prSet presAssocID="{DAF98936-2911-4DE0-9FCD-8DBE79F2B468}" presName="sibTrans" presStyleCnt="0"/>
      <dgm:spPr/>
    </dgm:pt>
    <dgm:pt modelId="{E123B202-2B23-4522-96CC-5349967AF971}" type="pres">
      <dgm:prSet presAssocID="{37751C1D-FE92-420C-BC1C-71E50D1EC60E}" presName="node" presStyleLbl="node1" presStyleIdx="2" presStyleCnt="5">
        <dgm:presLayoutVars>
          <dgm:bulletEnabled val="1"/>
        </dgm:presLayoutVars>
      </dgm:prSet>
      <dgm:spPr/>
      <dgm:t>
        <a:bodyPr/>
        <a:lstStyle/>
        <a:p>
          <a:endParaRPr lang="en-US"/>
        </a:p>
      </dgm:t>
    </dgm:pt>
    <dgm:pt modelId="{DBE4C6F8-0B80-4ECB-A025-376F2BFD423D}" type="pres">
      <dgm:prSet presAssocID="{BC164D04-E487-4B80-B3CE-1AB8A6FDBC3C}" presName="sibTrans" presStyleCnt="0"/>
      <dgm:spPr/>
    </dgm:pt>
    <dgm:pt modelId="{BCFB7315-AFCC-4EAD-8635-4B7AF55B43B9}" type="pres">
      <dgm:prSet presAssocID="{48D25CD3-5056-418E-A3AF-1C8CE76BD73C}" presName="node" presStyleLbl="node1" presStyleIdx="3" presStyleCnt="5">
        <dgm:presLayoutVars>
          <dgm:bulletEnabled val="1"/>
        </dgm:presLayoutVars>
      </dgm:prSet>
      <dgm:spPr/>
      <dgm:t>
        <a:bodyPr/>
        <a:lstStyle/>
        <a:p>
          <a:endParaRPr lang="en-US"/>
        </a:p>
      </dgm:t>
    </dgm:pt>
    <dgm:pt modelId="{C753197F-6C93-46FE-907D-D0903A03CA57}" type="pres">
      <dgm:prSet presAssocID="{B804DF32-5345-4D7A-B405-FCD786B3D833}" presName="sibTrans" presStyleCnt="0"/>
      <dgm:spPr/>
    </dgm:pt>
    <dgm:pt modelId="{9FDBA718-35BE-449C-B22D-B2E9606C108B}" type="pres">
      <dgm:prSet presAssocID="{228A7583-5A36-4D26-BC4C-62FD1055CBB4}" presName="node" presStyleLbl="node1" presStyleIdx="4" presStyleCnt="5">
        <dgm:presLayoutVars>
          <dgm:bulletEnabled val="1"/>
        </dgm:presLayoutVars>
      </dgm:prSet>
      <dgm:spPr/>
      <dgm:t>
        <a:bodyPr/>
        <a:lstStyle/>
        <a:p>
          <a:endParaRPr lang="en-US"/>
        </a:p>
      </dgm:t>
    </dgm:pt>
  </dgm:ptLst>
  <dgm:cxnLst>
    <dgm:cxn modelId="{600D797D-426D-4DEA-8EDB-1E584868E9CE}" type="presOf" srcId="{228A7583-5A36-4D26-BC4C-62FD1055CBB4}" destId="{9FDBA718-35BE-449C-B22D-B2E9606C108B}" srcOrd="0" destOrd="0" presId="urn:microsoft.com/office/officeart/2005/8/layout/default"/>
    <dgm:cxn modelId="{1E0E1F4B-DE37-4750-985F-5E27FE69806B}" srcId="{8EBD2AD5-58B8-49FF-ADAA-0005B7BE3C08}" destId="{228A7583-5A36-4D26-BC4C-62FD1055CBB4}" srcOrd="4" destOrd="0" parTransId="{17075B13-039A-4DE1-A89A-353D34959CFB}" sibTransId="{22507BE3-B8E8-4F02-A165-076BC08A3199}"/>
    <dgm:cxn modelId="{C9A74A8B-3ABC-4A18-9A57-4E5C10D34852}" srcId="{8EBD2AD5-58B8-49FF-ADAA-0005B7BE3C08}" destId="{057044D1-448B-44A4-A9D0-9951E7F99419}" srcOrd="1" destOrd="0" parTransId="{3187AB35-EF36-4327-B656-08B0CFC29C44}" sibTransId="{DAF98936-2911-4DE0-9FCD-8DBE79F2B468}"/>
    <dgm:cxn modelId="{4C50D020-88FB-40A8-9D58-E6D2DD64D08C}" srcId="{8EBD2AD5-58B8-49FF-ADAA-0005B7BE3C08}" destId="{2F72AAEC-9B02-4B2F-9320-93F76F0DF661}" srcOrd="0" destOrd="0" parTransId="{BFD66495-8730-40E6-B398-3D05C3982E6F}" sibTransId="{AF4F2D2E-2F4A-4A9A-8543-4550ECE81492}"/>
    <dgm:cxn modelId="{9AD133B8-5146-416B-9621-4C69BF98ACAC}" type="presOf" srcId="{37751C1D-FE92-420C-BC1C-71E50D1EC60E}" destId="{E123B202-2B23-4522-96CC-5349967AF971}" srcOrd="0" destOrd="0" presId="urn:microsoft.com/office/officeart/2005/8/layout/default"/>
    <dgm:cxn modelId="{1FAA2193-8B35-4F56-B179-35CFDB48998F}" srcId="{8EBD2AD5-58B8-49FF-ADAA-0005B7BE3C08}" destId="{37751C1D-FE92-420C-BC1C-71E50D1EC60E}" srcOrd="2" destOrd="0" parTransId="{A02B4F8C-3A27-451F-AFEA-926043F23F2A}" sibTransId="{BC164D04-E487-4B80-B3CE-1AB8A6FDBC3C}"/>
    <dgm:cxn modelId="{C28A6FDC-4B6B-45E5-8E75-5864614A5944}" type="presOf" srcId="{48D25CD3-5056-418E-A3AF-1C8CE76BD73C}" destId="{BCFB7315-AFCC-4EAD-8635-4B7AF55B43B9}" srcOrd="0" destOrd="0" presId="urn:microsoft.com/office/officeart/2005/8/layout/default"/>
    <dgm:cxn modelId="{6C3385B1-AE1C-4AD3-8932-168DCF66AAE0}" srcId="{8EBD2AD5-58B8-49FF-ADAA-0005B7BE3C08}" destId="{48D25CD3-5056-418E-A3AF-1C8CE76BD73C}" srcOrd="3" destOrd="0" parTransId="{22EB69E9-28A0-4F49-9B1B-C792FA9DDAFA}" sibTransId="{B804DF32-5345-4D7A-B405-FCD786B3D833}"/>
    <dgm:cxn modelId="{A6FA7A33-C132-4892-B26D-CB39E707711F}" type="presOf" srcId="{2F72AAEC-9B02-4B2F-9320-93F76F0DF661}" destId="{11B82B03-A701-414E-B806-0DE4FFF206A9}" srcOrd="0" destOrd="0" presId="urn:microsoft.com/office/officeart/2005/8/layout/default"/>
    <dgm:cxn modelId="{E7383754-D129-46CE-B8F3-8D2005F133F1}" type="presOf" srcId="{057044D1-448B-44A4-A9D0-9951E7F99419}" destId="{0891A7D7-7481-4BDA-99D9-8AADFEA6AC53}" srcOrd="0" destOrd="0" presId="urn:microsoft.com/office/officeart/2005/8/layout/default"/>
    <dgm:cxn modelId="{1DB5ACB0-0F68-43B7-8E7D-EADE03C89C4D}" type="presOf" srcId="{8EBD2AD5-58B8-49FF-ADAA-0005B7BE3C08}" destId="{8CC873EC-E26E-4E66-9D80-770D09B270F3}" srcOrd="0" destOrd="0" presId="urn:microsoft.com/office/officeart/2005/8/layout/default"/>
    <dgm:cxn modelId="{F8BB9D67-04C1-4697-B671-56E0102C823C}" type="presParOf" srcId="{8CC873EC-E26E-4E66-9D80-770D09B270F3}" destId="{11B82B03-A701-414E-B806-0DE4FFF206A9}" srcOrd="0" destOrd="0" presId="urn:microsoft.com/office/officeart/2005/8/layout/default"/>
    <dgm:cxn modelId="{EA4A2475-9FB5-441B-9CA0-62DC3B35EB12}" type="presParOf" srcId="{8CC873EC-E26E-4E66-9D80-770D09B270F3}" destId="{5DD20656-9B6B-477C-9F1A-76E267EEFE15}" srcOrd="1" destOrd="0" presId="urn:microsoft.com/office/officeart/2005/8/layout/default"/>
    <dgm:cxn modelId="{85D5126C-9668-4B13-A6D1-87A3DE39397D}" type="presParOf" srcId="{8CC873EC-E26E-4E66-9D80-770D09B270F3}" destId="{0891A7D7-7481-4BDA-99D9-8AADFEA6AC53}" srcOrd="2" destOrd="0" presId="urn:microsoft.com/office/officeart/2005/8/layout/default"/>
    <dgm:cxn modelId="{BE828466-B3DE-4A73-8DCF-7776D9B97C5C}" type="presParOf" srcId="{8CC873EC-E26E-4E66-9D80-770D09B270F3}" destId="{679523CB-AB4E-4E89-8731-4D5D29DD3118}" srcOrd="3" destOrd="0" presId="urn:microsoft.com/office/officeart/2005/8/layout/default"/>
    <dgm:cxn modelId="{BE88C099-7205-481A-9ED4-007DD8E5379B}" type="presParOf" srcId="{8CC873EC-E26E-4E66-9D80-770D09B270F3}" destId="{E123B202-2B23-4522-96CC-5349967AF971}" srcOrd="4" destOrd="0" presId="urn:microsoft.com/office/officeart/2005/8/layout/default"/>
    <dgm:cxn modelId="{69390AEA-993F-4177-A5C0-4E1831E5F2C6}" type="presParOf" srcId="{8CC873EC-E26E-4E66-9D80-770D09B270F3}" destId="{DBE4C6F8-0B80-4ECB-A025-376F2BFD423D}" srcOrd="5" destOrd="0" presId="urn:microsoft.com/office/officeart/2005/8/layout/default"/>
    <dgm:cxn modelId="{46C956D4-1DE9-4BE5-9672-F98BD2594C05}" type="presParOf" srcId="{8CC873EC-E26E-4E66-9D80-770D09B270F3}" destId="{BCFB7315-AFCC-4EAD-8635-4B7AF55B43B9}" srcOrd="6" destOrd="0" presId="urn:microsoft.com/office/officeart/2005/8/layout/default"/>
    <dgm:cxn modelId="{5567303A-6153-4BA0-B830-ACFBE6695F3B}" type="presParOf" srcId="{8CC873EC-E26E-4E66-9D80-770D09B270F3}" destId="{C753197F-6C93-46FE-907D-D0903A03CA57}" srcOrd="7" destOrd="0" presId="urn:microsoft.com/office/officeart/2005/8/layout/default"/>
    <dgm:cxn modelId="{2DFF0CE7-F966-4A20-B270-EEE53BA9BD24}" type="presParOf" srcId="{8CC873EC-E26E-4E66-9D80-770D09B270F3}" destId="{9FDBA718-35BE-449C-B22D-B2E9606C108B}" srcOrd="8"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C62FDE-B75E-45D3-B17A-9E2F06FF34F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CE9A4C5C-E381-4193-BA3E-97AFF15EBFB8}">
      <dgm:prSet phldrT="[Text]" custT="1"/>
      <dgm:spPr/>
      <dgm:t>
        <a:bodyPr/>
        <a:lstStyle/>
        <a:p>
          <a:r>
            <a:rPr lang="en-US" sz="2800" dirty="0" smtClean="0"/>
            <a:t>God called Abraham to Canaan.</a:t>
          </a:r>
          <a:endParaRPr lang="en-US" sz="2800" dirty="0"/>
        </a:p>
      </dgm:t>
    </dgm:pt>
    <dgm:pt modelId="{DF9A003D-E7B1-439B-9F04-738E659783FE}" type="parTrans" cxnId="{89F6D549-9B37-45C8-80B2-CF6F26B52380}">
      <dgm:prSet/>
      <dgm:spPr/>
      <dgm:t>
        <a:bodyPr/>
        <a:lstStyle/>
        <a:p>
          <a:endParaRPr lang="en-US"/>
        </a:p>
      </dgm:t>
    </dgm:pt>
    <dgm:pt modelId="{B1134337-2A96-42F6-95A7-77554482152D}" type="sibTrans" cxnId="{89F6D549-9B37-45C8-80B2-CF6F26B52380}">
      <dgm:prSet/>
      <dgm:spPr/>
      <dgm:t>
        <a:bodyPr/>
        <a:lstStyle/>
        <a:p>
          <a:endParaRPr lang="en-US"/>
        </a:p>
      </dgm:t>
    </dgm:pt>
    <dgm:pt modelId="{44BF5EE6-0DB5-4CEE-9173-E78C120B280A}">
      <dgm:prSet phldrT="[Text]" custT="1"/>
      <dgm:spPr/>
      <dgm:t>
        <a:bodyPr/>
        <a:lstStyle/>
        <a:p>
          <a:r>
            <a:rPr lang="en-US" sz="2400" dirty="0" smtClean="0"/>
            <a:t>Established covenant</a:t>
          </a:r>
          <a:endParaRPr lang="en-US" sz="2400" dirty="0"/>
        </a:p>
      </dgm:t>
    </dgm:pt>
    <dgm:pt modelId="{DF50BD3D-A596-4B26-9A80-C6B924E7874E}" type="parTrans" cxnId="{73470F4D-F87E-408E-B836-07846200D0D0}">
      <dgm:prSet/>
      <dgm:spPr/>
      <dgm:t>
        <a:bodyPr/>
        <a:lstStyle/>
        <a:p>
          <a:endParaRPr lang="en-US"/>
        </a:p>
      </dgm:t>
    </dgm:pt>
    <dgm:pt modelId="{7D1966B2-CFA5-4D6E-ABFC-4480F70D8CBC}" type="sibTrans" cxnId="{73470F4D-F87E-408E-B836-07846200D0D0}">
      <dgm:prSet/>
      <dgm:spPr/>
      <dgm:t>
        <a:bodyPr/>
        <a:lstStyle/>
        <a:p>
          <a:endParaRPr lang="en-US"/>
        </a:p>
      </dgm:t>
    </dgm:pt>
    <dgm:pt modelId="{5362ABEC-A186-4BA9-B579-E105AE08E777}">
      <dgm:prSet phldrT="[Text]"/>
      <dgm:spPr/>
      <dgm:t>
        <a:bodyPr/>
        <a:lstStyle/>
        <a:p>
          <a:r>
            <a:rPr lang="en-US" dirty="0" smtClean="0"/>
            <a:t>Promised the land of Canaan</a:t>
          </a:r>
          <a:endParaRPr lang="en-US" dirty="0"/>
        </a:p>
      </dgm:t>
    </dgm:pt>
    <dgm:pt modelId="{70F50D80-4EDB-4164-A7BB-CF66B8BAE590}" type="parTrans" cxnId="{0AFAE8C1-15FA-44DC-A687-C1BAEE20752C}">
      <dgm:prSet/>
      <dgm:spPr/>
      <dgm:t>
        <a:bodyPr/>
        <a:lstStyle/>
        <a:p>
          <a:endParaRPr lang="en-US"/>
        </a:p>
      </dgm:t>
    </dgm:pt>
    <dgm:pt modelId="{8A0F86F2-064E-497A-B58F-9EC13801A53A}" type="sibTrans" cxnId="{0AFAE8C1-15FA-44DC-A687-C1BAEE20752C}">
      <dgm:prSet/>
      <dgm:spPr/>
      <dgm:t>
        <a:bodyPr/>
        <a:lstStyle/>
        <a:p>
          <a:endParaRPr lang="en-US"/>
        </a:p>
      </dgm:t>
    </dgm:pt>
    <dgm:pt modelId="{99236F69-1D1A-4143-BEAA-913B42783B5D}">
      <dgm:prSet phldrT="[Text]"/>
      <dgm:spPr/>
      <dgm:t>
        <a:bodyPr/>
        <a:lstStyle/>
        <a:p>
          <a:r>
            <a:rPr lang="en-US" dirty="0" smtClean="0"/>
            <a:t>Promised to bless nations through Abraham</a:t>
          </a:r>
          <a:endParaRPr lang="en-US" dirty="0"/>
        </a:p>
      </dgm:t>
    </dgm:pt>
    <dgm:pt modelId="{1B5831AB-8D08-4B1C-9541-5E5E551ED10D}" type="parTrans" cxnId="{0D090BFA-1D84-40A5-BE37-02A6B363F858}">
      <dgm:prSet/>
      <dgm:spPr/>
      <dgm:t>
        <a:bodyPr/>
        <a:lstStyle/>
        <a:p>
          <a:endParaRPr lang="en-US"/>
        </a:p>
      </dgm:t>
    </dgm:pt>
    <dgm:pt modelId="{C8CAC052-0896-4ADD-82B0-648C7A9591EA}" type="sibTrans" cxnId="{0D090BFA-1D84-40A5-BE37-02A6B363F858}">
      <dgm:prSet/>
      <dgm:spPr/>
      <dgm:t>
        <a:bodyPr/>
        <a:lstStyle/>
        <a:p>
          <a:endParaRPr lang="en-US"/>
        </a:p>
      </dgm:t>
    </dgm:pt>
    <dgm:pt modelId="{35E2B5B5-C407-423A-B109-0581934C3052}">
      <dgm:prSet/>
      <dgm:spPr/>
      <dgm:t>
        <a:bodyPr/>
        <a:lstStyle/>
        <a:p>
          <a:r>
            <a:rPr lang="en-US" dirty="0" smtClean="0"/>
            <a:t>Promised descendants</a:t>
          </a:r>
          <a:endParaRPr lang="en-US" dirty="0"/>
        </a:p>
      </dgm:t>
    </dgm:pt>
    <dgm:pt modelId="{2AB0213E-C8F4-4CB4-811D-A1FDF1B86249}" type="parTrans" cxnId="{6E54C40C-60DB-4B24-9BEB-8C063E06BAC4}">
      <dgm:prSet/>
      <dgm:spPr/>
      <dgm:t>
        <a:bodyPr/>
        <a:lstStyle/>
        <a:p>
          <a:endParaRPr lang="en-US"/>
        </a:p>
      </dgm:t>
    </dgm:pt>
    <dgm:pt modelId="{61362218-EDD2-48AD-98BE-46060A6BE9AB}" type="sibTrans" cxnId="{6E54C40C-60DB-4B24-9BEB-8C063E06BAC4}">
      <dgm:prSet/>
      <dgm:spPr/>
      <dgm:t>
        <a:bodyPr/>
        <a:lstStyle/>
        <a:p>
          <a:endParaRPr lang="en-US"/>
        </a:p>
      </dgm:t>
    </dgm:pt>
    <dgm:pt modelId="{A61626D3-0392-427E-B3C6-4467C99FD673}" type="pres">
      <dgm:prSet presAssocID="{36C62FDE-B75E-45D3-B17A-9E2F06FF34FE}" presName="diagram" presStyleCnt="0">
        <dgm:presLayoutVars>
          <dgm:dir/>
          <dgm:resizeHandles val="exact"/>
        </dgm:presLayoutVars>
      </dgm:prSet>
      <dgm:spPr/>
      <dgm:t>
        <a:bodyPr/>
        <a:lstStyle/>
        <a:p>
          <a:endParaRPr lang="en-US"/>
        </a:p>
      </dgm:t>
    </dgm:pt>
    <dgm:pt modelId="{B8914C0F-BDCD-439F-A294-4991AB511F40}" type="pres">
      <dgm:prSet presAssocID="{CE9A4C5C-E381-4193-BA3E-97AFF15EBFB8}" presName="node" presStyleLbl="node1" presStyleIdx="0" presStyleCnt="5">
        <dgm:presLayoutVars>
          <dgm:bulletEnabled val="1"/>
        </dgm:presLayoutVars>
      </dgm:prSet>
      <dgm:spPr/>
      <dgm:t>
        <a:bodyPr/>
        <a:lstStyle/>
        <a:p>
          <a:endParaRPr lang="en-US"/>
        </a:p>
      </dgm:t>
    </dgm:pt>
    <dgm:pt modelId="{5262D2D5-CE07-41F5-812E-7A43160E65BB}" type="pres">
      <dgm:prSet presAssocID="{B1134337-2A96-42F6-95A7-77554482152D}" presName="sibTrans" presStyleCnt="0"/>
      <dgm:spPr/>
    </dgm:pt>
    <dgm:pt modelId="{B675BA76-C651-4631-A652-BA4581B7E8CC}" type="pres">
      <dgm:prSet presAssocID="{44BF5EE6-0DB5-4CEE-9173-E78C120B280A}" presName="node" presStyleLbl="node1" presStyleIdx="1" presStyleCnt="5">
        <dgm:presLayoutVars>
          <dgm:bulletEnabled val="1"/>
        </dgm:presLayoutVars>
      </dgm:prSet>
      <dgm:spPr/>
      <dgm:t>
        <a:bodyPr/>
        <a:lstStyle/>
        <a:p>
          <a:endParaRPr lang="en-US"/>
        </a:p>
      </dgm:t>
    </dgm:pt>
    <dgm:pt modelId="{4E2DBF66-ED39-493D-B5EC-507A70E95AFE}" type="pres">
      <dgm:prSet presAssocID="{7D1966B2-CFA5-4D6E-ABFC-4480F70D8CBC}" presName="sibTrans" presStyleCnt="0"/>
      <dgm:spPr/>
    </dgm:pt>
    <dgm:pt modelId="{AA357DE8-3D41-47DF-851E-369C88ACC409}" type="pres">
      <dgm:prSet presAssocID="{35E2B5B5-C407-423A-B109-0581934C3052}" presName="node" presStyleLbl="node1" presStyleIdx="2" presStyleCnt="5">
        <dgm:presLayoutVars>
          <dgm:bulletEnabled val="1"/>
        </dgm:presLayoutVars>
      </dgm:prSet>
      <dgm:spPr/>
      <dgm:t>
        <a:bodyPr/>
        <a:lstStyle/>
        <a:p>
          <a:endParaRPr lang="en-US"/>
        </a:p>
      </dgm:t>
    </dgm:pt>
    <dgm:pt modelId="{F1F6F214-780E-46F5-B311-90CA0B112B4F}" type="pres">
      <dgm:prSet presAssocID="{61362218-EDD2-48AD-98BE-46060A6BE9AB}" presName="sibTrans" presStyleCnt="0"/>
      <dgm:spPr/>
    </dgm:pt>
    <dgm:pt modelId="{445AF89F-C05A-4BC0-B299-FD8219137D83}" type="pres">
      <dgm:prSet presAssocID="{5362ABEC-A186-4BA9-B579-E105AE08E777}" presName="node" presStyleLbl="node1" presStyleIdx="3" presStyleCnt="5">
        <dgm:presLayoutVars>
          <dgm:bulletEnabled val="1"/>
        </dgm:presLayoutVars>
      </dgm:prSet>
      <dgm:spPr/>
      <dgm:t>
        <a:bodyPr/>
        <a:lstStyle/>
        <a:p>
          <a:endParaRPr lang="en-US"/>
        </a:p>
      </dgm:t>
    </dgm:pt>
    <dgm:pt modelId="{32D2A225-940F-4C47-A042-0319B35B2D14}" type="pres">
      <dgm:prSet presAssocID="{8A0F86F2-064E-497A-B58F-9EC13801A53A}" presName="sibTrans" presStyleCnt="0"/>
      <dgm:spPr/>
    </dgm:pt>
    <dgm:pt modelId="{85191B78-B5C1-4C5D-A68A-9915173A3286}" type="pres">
      <dgm:prSet presAssocID="{99236F69-1D1A-4143-BEAA-913B42783B5D}" presName="node" presStyleLbl="node1" presStyleIdx="4" presStyleCnt="5">
        <dgm:presLayoutVars>
          <dgm:bulletEnabled val="1"/>
        </dgm:presLayoutVars>
      </dgm:prSet>
      <dgm:spPr/>
      <dgm:t>
        <a:bodyPr/>
        <a:lstStyle/>
        <a:p>
          <a:endParaRPr lang="en-US"/>
        </a:p>
      </dgm:t>
    </dgm:pt>
  </dgm:ptLst>
  <dgm:cxnLst>
    <dgm:cxn modelId="{89F6D549-9B37-45C8-80B2-CF6F26B52380}" srcId="{36C62FDE-B75E-45D3-B17A-9E2F06FF34FE}" destId="{CE9A4C5C-E381-4193-BA3E-97AFF15EBFB8}" srcOrd="0" destOrd="0" parTransId="{DF9A003D-E7B1-439B-9F04-738E659783FE}" sibTransId="{B1134337-2A96-42F6-95A7-77554482152D}"/>
    <dgm:cxn modelId="{73470F4D-F87E-408E-B836-07846200D0D0}" srcId="{36C62FDE-B75E-45D3-B17A-9E2F06FF34FE}" destId="{44BF5EE6-0DB5-4CEE-9173-E78C120B280A}" srcOrd="1" destOrd="0" parTransId="{DF50BD3D-A596-4B26-9A80-C6B924E7874E}" sibTransId="{7D1966B2-CFA5-4D6E-ABFC-4480F70D8CBC}"/>
    <dgm:cxn modelId="{6E54C40C-60DB-4B24-9BEB-8C063E06BAC4}" srcId="{36C62FDE-B75E-45D3-B17A-9E2F06FF34FE}" destId="{35E2B5B5-C407-423A-B109-0581934C3052}" srcOrd="2" destOrd="0" parTransId="{2AB0213E-C8F4-4CB4-811D-A1FDF1B86249}" sibTransId="{61362218-EDD2-48AD-98BE-46060A6BE9AB}"/>
    <dgm:cxn modelId="{0D090BFA-1D84-40A5-BE37-02A6B363F858}" srcId="{36C62FDE-B75E-45D3-B17A-9E2F06FF34FE}" destId="{99236F69-1D1A-4143-BEAA-913B42783B5D}" srcOrd="4" destOrd="0" parTransId="{1B5831AB-8D08-4B1C-9541-5E5E551ED10D}" sibTransId="{C8CAC052-0896-4ADD-82B0-648C7A9591EA}"/>
    <dgm:cxn modelId="{0AFAE8C1-15FA-44DC-A687-C1BAEE20752C}" srcId="{36C62FDE-B75E-45D3-B17A-9E2F06FF34FE}" destId="{5362ABEC-A186-4BA9-B579-E105AE08E777}" srcOrd="3" destOrd="0" parTransId="{70F50D80-4EDB-4164-A7BB-CF66B8BAE590}" sibTransId="{8A0F86F2-064E-497A-B58F-9EC13801A53A}"/>
    <dgm:cxn modelId="{1CAEA232-8E42-40E1-8D04-7845491C0368}" type="presOf" srcId="{5362ABEC-A186-4BA9-B579-E105AE08E777}" destId="{445AF89F-C05A-4BC0-B299-FD8219137D83}" srcOrd="0" destOrd="0" presId="urn:microsoft.com/office/officeart/2005/8/layout/default"/>
    <dgm:cxn modelId="{D34A4BD2-E73B-4DFC-BEDD-96440EB0E099}" type="presOf" srcId="{44BF5EE6-0DB5-4CEE-9173-E78C120B280A}" destId="{B675BA76-C651-4631-A652-BA4581B7E8CC}" srcOrd="0" destOrd="0" presId="urn:microsoft.com/office/officeart/2005/8/layout/default"/>
    <dgm:cxn modelId="{4C51FA32-4441-4199-A494-DCEACA3D5EF8}" type="presOf" srcId="{36C62FDE-B75E-45D3-B17A-9E2F06FF34FE}" destId="{A61626D3-0392-427E-B3C6-4467C99FD673}" srcOrd="0" destOrd="0" presId="urn:microsoft.com/office/officeart/2005/8/layout/default"/>
    <dgm:cxn modelId="{63E495B4-D78C-4E7D-8E97-2FF1D6ACDCB5}" type="presOf" srcId="{99236F69-1D1A-4143-BEAA-913B42783B5D}" destId="{85191B78-B5C1-4C5D-A68A-9915173A3286}" srcOrd="0" destOrd="0" presId="urn:microsoft.com/office/officeart/2005/8/layout/default"/>
    <dgm:cxn modelId="{1A165FA8-6911-441A-A53C-D4D5D5F0A51E}" type="presOf" srcId="{CE9A4C5C-E381-4193-BA3E-97AFF15EBFB8}" destId="{B8914C0F-BDCD-439F-A294-4991AB511F40}" srcOrd="0" destOrd="0" presId="urn:microsoft.com/office/officeart/2005/8/layout/default"/>
    <dgm:cxn modelId="{BE2DE1B5-2F3D-4055-8EAE-03E3B2C0F5E1}" type="presOf" srcId="{35E2B5B5-C407-423A-B109-0581934C3052}" destId="{AA357DE8-3D41-47DF-851E-369C88ACC409}" srcOrd="0" destOrd="0" presId="urn:microsoft.com/office/officeart/2005/8/layout/default"/>
    <dgm:cxn modelId="{59E8687C-C861-4558-B98B-84E55C11DD6F}" type="presParOf" srcId="{A61626D3-0392-427E-B3C6-4467C99FD673}" destId="{B8914C0F-BDCD-439F-A294-4991AB511F40}" srcOrd="0" destOrd="0" presId="urn:microsoft.com/office/officeart/2005/8/layout/default"/>
    <dgm:cxn modelId="{BEDFF2F6-F777-48E7-A667-A125253EAF8F}" type="presParOf" srcId="{A61626D3-0392-427E-B3C6-4467C99FD673}" destId="{5262D2D5-CE07-41F5-812E-7A43160E65BB}" srcOrd="1" destOrd="0" presId="urn:microsoft.com/office/officeart/2005/8/layout/default"/>
    <dgm:cxn modelId="{1360E39C-CEAE-4351-ABA6-D96B314C981F}" type="presParOf" srcId="{A61626D3-0392-427E-B3C6-4467C99FD673}" destId="{B675BA76-C651-4631-A652-BA4581B7E8CC}" srcOrd="2" destOrd="0" presId="urn:microsoft.com/office/officeart/2005/8/layout/default"/>
    <dgm:cxn modelId="{6240B19A-20E1-4E60-BAB8-B8BB91CC593F}" type="presParOf" srcId="{A61626D3-0392-427E-B3C6-4467C99FD673}" destId="{4E2DBF66-ED39-493D-B5EC-507A70E95AFE}" srcOrd="3" destOrd="0" presId="urn:microsoft.com/office/officeart/2005/8/layout/default"/>
    <dgm:cxn modelId="{CD74FCFE-4FF3-4C51-BF1F-87525E057241}" type="presParOf" srcId="{A61626D3-0392-427E-B3C6-4467C99FD673}" destId="{AA357DE8-3D41-47DF-851E-369C88ACC409}" srcOrd="4" destOrd="0" presId="urn:microsoft.com/office/officeart/2005/8/layout/default"/>
    <dgm:cxn modelId="{B6D20951-1144-4F2E-A84C-B317284D1E2F}" type="presParOf" srcId="{A61626D3-0392-427E-B3C6-4467C99FD673}" destId="{F1F6F214-780E-46F5-B311-90CA0B112B4F}" srcOrd="5" destOrd="0" presId="urn:microsoft.com/office/officeart/2005/8/layout/default"/>
    <dgm:cxn modelId="{518B7890-C902-44F3-B0FC-4BB0E95FA4FB}" type="presParOf" srcId="{A61626D3-0392-427E-B3C6-4467C99FD673}" destId="{445AF89F-C05A-4BC0-B299-FD8219137D83}" srcOrd="6" destOrd="0" presId="urn:microsoft.com/office/officeart/2005/8/layout/default"/>
    <dgm:cxn modelId="{B752BA47-35BD-4B77-8CE5-68C77EFBD31E}" type="presParOf" srcId="{A61626D3-0392-427E-B3C6-4467C99FD673}" destId="{32D2A225-940F-4C47-A042-0319B35B2D14}" srcOrd="7" destOrd="0" presId="urn:microsoft.com/office/officeart/2005/8/layout/default"/>
    <dgm:cxn modelId="{27904CD5-F06C-4D21-A3E8-722F61192874}" type="presParOf" srcId="{A61626D3-0392-427E-B3C6-4467C99FD673}" destId="{85191B78-B5C1-4C5D-A68A-9915173A3286}" srcOrd="8"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E156B1-8052-415C-AB78-66573C5E848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7956B7B-FAD0-4434-9534-EF1AD950A1E6}">
      <dgm:prSet phldrT="[Text]"/>
      <dgm:spPr/>
      <dgm:t>
        <a:bodyPr/>
        <a:lstStyle/>
        <a:p>
          <a:r>
            <a:rPr lang="en-US" dirty="0" smtClean="0"/>
            <a:t>2166 BC – Abraham born</a:t>
          </a:r>
          <a:endParaRPr lang="en-US" dirty="0"/>
        </a:p>
      </dgm:t>
    </dgm:pt>
    <dgm:pt modelId="{E87A4491-8185-44FC-AE9D-2E2128AF49E6}" type="parTrans" cxnId="{69064FC0-D1D1-468A-B5E4-14CBA2D67997}">
      <dgm:prSet/>
      <dgm:spPr/>
      <dgm:t>
        <a:bodyPr/>
        <a:lstStyle/>
        <a:p>
          <a:endParaRPr lang="en-US"/>
        </a:p>
      </dgm:t>
    </dgm:pt>
    <dgm:pt modelId="{16DD1315-A70A-4016-8398-9A2AD288AFC2}" type="sibTrans" cxnId="{69064FC0-D1D1-468A-B5E4-14CBA2D67997}">
      <dgm:prSet/>
      <dgm:spPr/>
      <dgm:t>
        <a:bodyPr/>
        <a:lstStyle/>
        <a:p>
          <a:endParaRPr lang="en-US"/>
        </a:p>
      </dgm:t>
    </dgm:pt>
    <dgm:pt modelId="{B9033040-4C60-4608-B83D-AF10973DE4BA}">
      <dgm:prSet phldrT="[Text]" phldr="1"/>
      <dgm:spPr/>
      <dgm:t>
        <a:bodyPr/>
        <a:lstStyle/>
        <a:p>
          <a:endParaRPr lang="en-US" dirty="0"/>
        </a:p>
      </dgm:t>
    </dgm:pt>
    <dgm:pt modelId="{B22B99E5-A237-45CC-AEEA-AA5D10D9F597}" type="parTrans" cxnId="{EEA0A235-A0DB-4C4F-9E28-FE27348C924F}">
      <dgm:prSet/>
      <dgm:spPr/>
      <dgm:t>
        <a:bodyPr/>
        <a:lstStyle/>
        <a:p>
          <a:endParaRPr lang="en-US"/>
        </a:p>
      </dgm:t>
    </dgm:pt>
    <dgm:pt modelId="{48F92A42-C43A-4742-A2BE-05CBC2CCBC17}" type="sibTrans" cxnId="{EEA0A235-A0DB-4C4F-9E28-FE27348C924F}">
      <dgm:prSet/>
      <dgm:spPr/>
      <dgm:t>
        <a:bodyPr/>
        <a:lstStyle/>
        <a:p>
          <a:endParaRPr lang="en-US"/>
        </a:p>
      </dgm:t>
    </dgm:pt>
    <dgm:pt modelId="{D17398F5-FA76-4472-A94E-4D145CF18B6D}">
      <dgm:prSet phldrT="[Text]"/>
      <dgm:spPr/>
      <dgm:t>
        <a:bodyPr/>
        <a:lstStyle/>
        <a:p>
          <a:r>
            <a:rPr lang="en-US" dirty="0" smtClean="0"/>
            <a:t>2091 BC – God calls Abraham to Canaan.</a:t>
          </a:r>
          <a:endParaRPr lang="en-US" dirty="0"/>
        </a:p>
      </dgm:t>
    </dgm:pt>
    <dgm:pt modelId="{EDE79991-29F7-41E1-9B82-F475F0816587}" type="parTrans" cxnId="{A7408BAF-086C-4C34-8801-EB3B6FB99D94}">
      <dgm:prSet/>
      <dgm:spPr/>
      <dgm:t>
        <a:bodyPr/>
        <a:lstStyle/>
        <a:p>
          <a:endParaRPr lang="en-US"/>
        </a:p>
      </dgm:t>
    </dgm:pt>
    <dgm:pt modelId="{C1ADDC61-2DA4-4191-AE8B-45F8F6DC90EE}" type="sibTrans" cxnId="{A7408BAF-086C-4C34-8801-EB3B6FB99D94}">
      <dgm:prSet/>
      <dgm:spPr/>
      <dgm:t>
        <a:bodyPr/>
        <a:lstStyle/>
        <a:p>
          <a:endParaRPr lang="en-US"/>
        </a:p>
      </dgm:t>
    </dgm:pt>
    <dgm:pt modelId="{869CD568-F36B-4AFD-9C92-DEFD10374EEE}">
      <dgm:prSet phldrT="[Text]" phldr="1"/>
      <dgm:spPr/>
      <dgm:t>
        <a:bodyPr/>
        <a:lstStyle/>
        <a:p>
          <a:endParaRPr lang="en-US" dirty="0"/>
        </a:p>
      </dgm:t>
    </dgm:pt>
    <dgm:pt modelId="{2BA41A7A-5525-42C8-B38B-CBC4A75B90EC}" type="parTrans" cxnId="{F168DBD9-C1DB-436A-AF1C-6558773E1E4B}">
      <dgm:prSet/>
      <dgm:spPr/>
      <dgm:t>
        <a:bodyPr/>
        <a:lstStyle/>
        <a:p>
          <a:endParaRPr lang="en-US"/>
        </a:p>
      </dgm:t>
    </dgm:pt>
    <dgm:pt modelId="{4B5A1677-C3C1-4690-9057-944818815A0F}" type="sibTrans" cxnId="{F168DBD9-C1DB-436A-AF1C-6558773E1E4B}">
      <dgm:prSet/>
      <dgm:spPr/>
      <dgm:t>
        <a:bodyPr/>
        <a:lstStyle/>
        <a:p>
          <a:endParaRPr lang="en-US"/>
        </a:p>
      </dgm:t>
    </dgm:pt>
    <dgm:pt modelId="{AB491C50-A46A-453F-8D98-927D7A2EE0CA}" type="pres">
      <dgm:prSet presAssocID="{CEE156B1-8052-415C-AB78-66573C5E8488}" presName="linear" presStyleCnt="0">
        <dgm:presLayoutVars>
          <dgm:animLvl val="lvl"/>
          <dgm:resizeHandles val="exact"/>
        </dgm:presLayoutVars>
      </dgm:prSet>
      <dgm:spPr/>
      <dgm:t>
        <a:bodyPr/>
        <a:lstStyle/>
        <a:p>
          <a:endParaRPr lang="en-US"/>
        </a:p>
      </dgm:t>
    </dgm:pt>
    <dgm:pt modelId="{32A175C7-1B89-49A0-A2C5-6D9193456B57}" type="pres">
      <dgm:prSet presAssocID="{37956B7B-FAD0-4434-9534-EF1AD950A1E6}" presName="parentText" presStyleLbl="node1" presStyleIdx="0" presStyleCnt="2">
        <dgm:presLayoutVars>
          <dgm:chMax val="0"/>
          <dgm:bulletEnabled val="1"/>
        </dgm:presLayoutVars>
      </dgm:prSet>
      <dgm:spPr/>
      <dgm:t>
        <a:bodyPr/>
        <a:lstStyle/>
        <a:p>
          <a:endParaRPr lang="en-US"/>
        </a:p>
      </dgm:t>
    </dgm:pt>
    <dgm:pt modelId="{E8E80104-0932-4D01-8A54-86377B9592CF}" type="pres">
      <dgm:prSet presAssocID="{37956B7B-FAD0-4434-9534-EF1AD950A1E6}" presName="childText" presStyleLbl="revTx" presStyleIdx="0" presStyleCnt="2">
        <dgm:presLayoutVars>
          <dgm:bulletEnabled val="1"/>
        </dgm:presLayoutVars>
      </dgm:prSet>
      <dgm:spPr/>
      <dgm:t>
        <a:bodyPr/>
        <a:lstStyle/>
        <a:p>
          <a:endParaRPr lang="en-US"/>
        </a:p>
      </dgm:t>
    </dgm:pt>
    <dgm:pt modelId="{250AC30D-DF7F-44F5-9F97-979F712A19E7}" type="pres">
      <dgm:prSet presAssocID="{D17398F5-FA76-4472-A94E-4D145CF18B6D}" presName="parentText" presStyleLbl="node1" presStyleIdx="1" presStyleCnt="2">
        <dgm:presLayoutVars>
          <dgm:chMax val="0"/>
          <dgm:bulletEnabled val="1"/>
        </dgm:presLayoutVars>
      </dgm:prSet>
      <dgm:spPr/>
      <dgm:t>
        <a:bodyPr/>
        <a:lstStyle/>
        <a:p>
          <a:endParaRPr lang="en-US"/>
        </a:p>
      </dgm:t>
    </dgm:pt>
    <dgm:pt modelId="{DC2693EC-9EAE-4384-A439-F57F09B8E464}" type="pres">
      <dgm:prSet presAssocID="{D17398F5-FA76-4472-A94E-4D145CF18B6D}" presName="childText" presStyleLbl="revTx" presStyleIdx="1" presStyleCnt="2">
        <dgm:presLayoutVars>
          <dgm:bulletEnabled val="1"/>
        </dgm:presLayoutVars>
      </dgm:prSet>
      <dgm:spPr/>
      <dgm:t>
        <a:bodyPr/>
        <a:lstStyle/>
        <a:p>
          <a:endParaRPr lang="en-US"/>
        </a:p>
      </dgm:t>
    </dgm:pt>
  </dgm:ptLst>
  <dgm:cxnLst>
    <dgm:cxn modelId="{432F8D99-FBB6-4793-B9EB-A97F1B702DF3}" type="presOf" srcId="{CEE156B1-8052-415C-AB78-66573C5E8488}" destId="{AB491C50-A46A-453F-8D98-927D7A2EE0CA}" srcOrd="0" destOrd="0" presId="urn:microsoft.com/office/officeart/2005/8/layout/vList2"/>
    <dgm:cxn modelId="{3FF5B0D7-81D3-4F79-8E32-DF5FCB937060}" type="presOf" srcId="{D17398F5-FA76-4472-A94E-4D145CF18B6D}" destId="{250AC30D-DF7F-44F5-9F97-979F712A19E7}" srcOrd="0" destOrd="0" presId="urn:microsoft.com/office/officeart/2005/8/layout/vList2"/>
    <dgm:cxn modelId="{02D22965-5EB4-4D07-A712-810DDBD7208F}" type="presOf" srcId="{B9033040-4C60-4608-B83D-AF10973DE4BA}" destId="{E8E80104-0932-4D01-8A54-86377B9592CF}" srcOrd="0" destOrd="0" presId="urn:microsoft.com/office/officeart/2005/8/layout/vList2"/>
    <dgm:cxn modelId="{69064FC0-D1D1-468A-B5E4-14CBA2D67997}" srcId="{CEE156B1-8052-415C-AB78-66573C5E8488}" destId="{37956B7B-FAD0-4434-9534-EF1AD950A1E6}" srcOrd="0" destOrd="0" parTransId="{E87A4491-8185-44FC-AE9D-2E2128AF49E6}" sibTransId="{16DD1315-A70A-4016-8398-9A2AD288AFC2}"/>
    <dgm:cxn modelId="{2747AAF3-0A49-45E2-9949-F21207632609}" type="presOf" srcId="{37956B7B-FAD0-4434-9534-EF1AD950A1E6}" destId="{32A175C7-1B89-49A0-A2C5-6D9193456B57}" srcOrd="0" destOrd="0" presId="urn:microsoft.com/office/officeart/2005/8/layout/vList2"/>
    <dgm:cxn modelId="{EEA0A235-A0DB-4C4F-9E28-FE27348C924F}" srcId="{37956B7B-FAD0-4434-9534-EF1AD950A1E6}" destId="{B9033040-4C60-4608-B83D-AF10973DE4BA}" srcOrd="0" destOrd="0" parTransId="{B22B99E5-A237-45CC-AEEA-AA5D10D9F597}" sibTransId="{48F92A42-C43A-4742-A2BE-05CBC2CCBC17}"/>
    <dgm:cxn modelId="{F168DBD9-C1DB-436A-AF1C-6558773E1E4B}" srcId="{D17398F5-FA76-4472-A94E-4D145CF18B6D}" destId="{869CD568-F36B-4AFD-9C92-DEFD10374EEE}" srcOrd="0" destOrd="0" parTransId="{2BA41A7A-5525-42C8-B38B-CBC4A75B90EC}" sibTransId="{4B5A1677-C3C1-4690-9057-944818815A0F}"/>
    <dgm:cxn modelId="{C4BBC9BF-E4E5-48EE-AC65-B0DCA0A68477}" type="presOf" srcId="{869CD568-F36B-4AFD-9C92-DEFD10374EEE}" destId="{DC2693EC-9EAE-4384-A439-F57F09B8E464}" srcOrd="0" destOrd="0" presId="urn:microsoft.com/office/officeart/2005/8/layout/vList2"/>
    <dgm:cxn modelId="{A7408BAF-086C-4C34-8801-EB3B6FB99D94}" srcId="{CEE156B1-8052-415C-AB78-66573C5E8488}" destId="{D17398F5-FA76-4472-A94E-4D145CF18B6D}" srcOrd="1" destOrd="0" parTransId="{EDE79991-29F7-41E1-9B82-F475F0816587}" sibTransId="{C1ADDC61-2DA4-4191-AE8B-45F8F6DC90EE}"/>
    <dgm:cxn modelId="{12F3D32F-6DE3-4944-9934-0DD4689117E3}" type="presParOf" srcId="{AB491C50-A46A-453F-8D98-927D7A2EE0CA}" destId="{32A175C7-1B89-49A0-A2C5-6D9193456B57}" srcOrd="0" destOrd="0" presId="urn:microsoft.com/office/officeart/2005/8/layout/vList2"/>
    <dgm:cxn modelId="{3941CA80-96D9-45CA-921C-D61CFC47CF66}" type="presParOf" srcId="{AB491C50-A46A-453F-8D98-927D7A2EE0CA}" destId="{E8E80104-0932-4D01-8A54-86377B9592CF}" srcOrd="1" destOrd="0" presId="urn:microsoft.com/office/officeart/2005/8/layout/vList2"/>
    <dgm:cxn modelId="{62158A7C-89D8-41A3-BD17-C79CCA17D7B2}" type="presParOf" srcId="{AB491C50-A46A-453F-8D98-927D7A2EE0CA}" destId="{250AC30D-DF7F-44F5-9F97-979F712A19E7}" srcOrd="2" destOrd="0" presId="urn:microsoft.com/office/officeart/2005/8/layout/vList2"/>
    <dgm:cxn modelId="{AD88FA7C-36E9-4A6D-85F1-AFCF6B0F0682}" type="presParOf" srcId="{AB491C50-A46A-453F-8D98-927D7A2EE0CA}" destId="{DC2693EC-9EAE-4384-A439-F57F09B8E464}"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4A6FE25-FE9A-49AF-8C5F-05DBB21DD340}" type="doc">
      <dgm:prSet loTypeId="urn:microsoft.com/office/officeart/2005/8/layout/vList3" loCatId="list" qsTypeId="urn:microsoft.com/office/officeart/2005/8/quickstyle/simple1" qsCatId="simple" csTypeId="urn:microsoft.com/office/officeart/2005/8/colors/accent1_2" csCatId="accent1" phldr="1"/>
      <dgm:spPr/>
    </dgm:pt>
    <dgm:pt modelId="{D40EDA6A-4D46-4080-937F-355356217B86}">
      <dgm:prSet phldrT="[Text]"/>
      <dgm:spPr/>
      <dgm:t>
        <a:bodyPr/>
        <a:lstStyle/>
        <a:p>
          <a:r>
            <a:rPr lang="en-US" dirty="0" smtClean="0"/>
            <a:t>Abraham</a:t>
          </a:r>
          <a:endParaRPr lang="en-US" dirty="0"/>
        </a:p>
      </dgm:t>
    </dgm:pt>
    <dgm:pt modelId="{92577BCC-134E-40C6-9A4A-77660D678E65}" type="parTrans" cxnId="{F4269E55-928F-4002-8533-86FC4C869B9F}">
      <dgm:prSet/>
      <dgm:spPr/>
      <dgm:t>
        <a:bodyPr/>
        <a:lstStyle/>
        <a:p>
          <a:endParaRPr lang="en-US"/>
        </a:p>
      </dgm:t>
    </dgm:pt>
    <dgm:pt modelId="{6908BD4B-4711-4AAF-9C06-190C0BA334A0}" type="sibTrans" cxnId="{F4269E55-928F-4002-8533-86FC4C869B9F}">
      <dgm:prSet/>
      <dgm:spPr/>
      <dgm:t>
        <a:bodyPr/>
        <a:lstStyle/>
        <a:p>
          <a:endParaRPr lang="en-US"/>
        </a:p>
      </dgm:t>
    </dgm:pt>
    <dgm:pt modelId="{BF575C27-6D26-4AD5-AF2A-5FF3F7E76657}">
      <dgm:prSet phldrT="[Text]"/>
      <dgm:spPr/>
      <dgm:t>
        <a:bodyPr/>
        <a:lstStyle/>
        <a:p>
          <a:r>
            <a:rPr lang="en-US" dirty="0" smtClean="0"/>
            <a:t>Isaac</a:t>
          </a:r>
          <a:endParaRPr lang="en-US" dirty="0"/>
        </a:p>
      </dgm:t>
    </dgm:pt>
    <dgm:pt modelId="{53BB7C16-442C-4291-9DC8-F2E50A797A0F}" type="parTrans" cxnId="{6CFCB92C-8D96-4885-BA25-EAF33956E6FD}">
      <dgm:prSet/>
      <dgm:spPr/>
      <dgm:t>
        <a:bodyPr/>
        <a:lstStyle/>
        <a:p>
          <a:endParaRPr lang="en-US"/>
        </a:p>
      </dgm:t>
    </dgm:pt>
    <dgm:pt modelId="{C982E153-D977-4D00-A235-9BCB3BEA6A50}" type="sibTrans" cxnId="{6CFCB92C-8D96-4885-BA25-EAF33956E6FD}">
      <dgm:prSet/>
      <dgm:spPr/>
      <dgm:t>
        <a:bodyPr/>
        <a:lstStyle/>
        <a:p>
          <a:endParaRPr lang="en-US"/>
        </a:p>
      </dgm:t>
    </dgm:pt>
    <dgm:pt modelId="{1C7949EF-23B7-4439-B60F-D73D615D7294}">
      <dgm:prSet phldrT="[Text]"/>
      <dgm:spPr/>
      <dgm:t>
        <a:bodyPr/>
        <a:lstStyle/>
        <a:p>
          <a:r>
            <a:rPr lang="en-US" dirty="0" smtClean="0"/>
            <a:t>Jacob</a:t>
          </a:r>
          <a:endParaRPr lang="en-US" dirty="0"/>
        </a:p>
      </dgm:t>
    </dgm:pt>
    <dgm:pt modelId="{0D69FB59-E76E-4729-876C-40D9480DB4D3}" type="parTrans" cxnId="{386320C0-3A13-4D9B-8BD3-7C33739CC67D}">
      <dgm:prSet/>
      <dgm:spPr/>
      <dgm:t>
        <a:bodyPr/>
        <a:lstStyle/>
        <a:p>
          <a:endParaRPr lang="en-US"/>
        </a:p>
      </dgm:t>
    </dgm:pt>
    <dgm:pt modelId="{7FB81A84-B53F-41E8-B1D2-1DAD0513F77E}" type="sibTrans" cxnId="{386320C0-3A13-4D9B-8BD3-7C33739CC67D}">
      <dgm:prSet/>
      <dgm:spPr/>
      <dgm:t>
        <a:bodyPr/>
        <a:lstStyle/>
        <a:p>
          <a:endParaRPr lang="en-US"/>
        </a:p>
      </dgm:t>
    </dgm:pt>
    <dgm:pt modelId="{AA945082-83ED-4F88-88ED-03D2EEAF83D1}" type="pres">
      <dgm:prSet presAssocID="{84A6FE25-FE9A-49AF-8C5F-05DBB21DD340}" presName="linearFlow" presStyleCnt="0">
        <dgm:presLayoutVars>
          <dgm:dir/>
          <dgm:resizeHandles val="exact"/>
        </dgm:presLayoutVars>
      </dgm:prSet>
      <dgm:spPr/>
    </dgm:pt>
    <dgm:pt modelId="{2DF12CE6-DDCC-4D81-B16B-CC130AD7FE96}" type="pres">
      <dgm:prSet presAssocID="{D40EDA6A-4D46-4080-937F-355356217B86}" presName="composite" presStyleCnt="0"/>
      <dgm:spPr/>
    </dgm:pt>
    <dgm:pt modelId="{E14A5323-608E-4FFE-94F9-67D88DBDB600}" type="pres">
      <dgm:prSet presAssocID="{D40EDA6A-4D46-4080-937F-355356217B86}" presName="imgShp" presStyleLbl="fgImgPlace1" presStyleIdx="0" presStyleCnt="3"/>
      <dgm:spPr/>
    </dgm:pt>
    <dgm:pt modelId="{1F6A237F-F8A8-4759-972E-A5070E6C78BC}" type="pres">
      <dgm:prSet presAssocID="{D40EDA6A-4D46-4080-937F-355356217B86}" presName="txShp" presStyleLbl="node1" presStyleIdx="0" presStyleCnt="3">
        <dgm:presLayoutVars>
          <dgm:bulletEnabled val="1"/>
        </dgm:presLayoutVars>
      </dgm:prSet>
      <dgm:spPr/>
      <dgm:t>
        <a:bodyPr/>
        <a:lstStyle/>
        <a:p>
          <a:endParaRPr lang="en-US"/>
        </a:p>
      </dgm:t>
    </dgm:pt>
    <dgm:pt modelId="{21FA9A98-18FE-4D4D-A9F5-22F8F98059F2}" type="pres">
      <dgm:prSet presAssocID="{6908BD4B-4711-4AAF-9C06-190C0BA334A0}" presName="spacing" presStyleCnt="0"/>
      <dgm:spPr/>
    </dgm:pt>
    <dgm:pt modelId="{2F9E74BB-738B-4373-AAA6-10E2F4BD12A5}" type="pres">
      <dgm:prSet presAssocID="{BF575C27-6D26-4AD5-AF2A-5FF3F7E76657}" presName="composite" presStyleCnt="0"/>
      <dgm:spPr/>
    </dgm:pt>
    <dgm:pt modelId="{54EE29A1-F50A-4263-BCEE-5E6B47EC3447}" type="pres">
      <dgm:prSet presAssocID="{BF575C27-6D26-4AD5-AF2A-5FF3F7E76657}" presName="imgShp" presStyleLbl="fgImgPlace1" presStyleIdx="1" presStyleCnt="3"/>
      <dgm:spPr/>
    </dgm:pt>
    <dgm:pt modelId="{E1AC3B1E-0715-4DFA-8AFC-75F3739DA972}" type="pres">
      <dgm:prSet presAssocID="{BF575C27-6D26-4AD5-AF2A-5FF3F7E76657}" presName="txShp" presStyleLbl="node1" presStyleIdx="1" presStyleCnt="3">
        <dgm:presLayoutVars>
          <dgm:bulletEnabled val="1"/>
        </dgm:presLayoutVars>
      </dgm:prSet>
      <dgm:spPr/>
      <dgm:t>
        <a:bodyPr/>
        <a:lstStyle/>
        <a:p>
          <a:endParaRPr lang="en-US"/>
        </a:p>
      </dgm:t>
    </dgm:pt>
    <dgm:pt modelId="{030FA911-54F7-46E0-9D43-29404C8466B8}" type="pres">
      <dgm:prSet presAssocID="{C982E153-D977-4D00-A235-9BCB3BEA6A50}" presName="spacing" presStyleCnt="0"/>
      <dgm:spPr/>
    </dgm:pt>
    <dgm:pt modelId="{BE6F05B3-2DCA-4F98-8034-5992A4EFC96A}" type="pres">
      <dgm:prSet presAssocID="{1C7949EF-23B7-4439-B60F-D73D615D7294}" presName="composite" presStyleCnt="0"/>
      <dgm:spPr/>
    </dgm:pt>
    <dgm:pt modelId="{DF118442-35A4-48D1-B24B-5878484F4237}" type="pres">
      <dgm:prSet presAssocID="{1C7949EF-23B7-4439-B60F-D73D615D7294}" presName="imgShp" presStyleLbl="fgImgPlace1" presStyleIdx="2" presStyleCnt="3"/>
      <dgm:spPr/>
    </dgm:pt>
    <dgm:pt modelId="{AC94845F-FACA-4294-A6C2-8C2C85CE18B1}" type="pres">
      <dgm:prSet presAssocID="{1C7949EF-23B7-4439-B60F-D73D615D7294}" presName="txShp" presStyleLbl="node1" presStyleIdx="2" presStyleCnt="3">
        <dgm:presLayoutVars>
          <dgm:bulletEnabled val="1"/>
        </dgm:presLayoutVars>
      </dgm:prSet>
      <dgm:spPr/>
      <dgm:t>
        <a:bodyPr/>
        <a:lstStyle/>
        <a:p>
          <a:endParaRPr lang="en-US"/>
        </a:p>
      </dgm:t>
    </dgm:pt>
  </dgm:ptLst>
  <dgm:cxnLst>
    <dgm:cxn modelId="{386320C0-3A13-4D9B-8BD3-7C33739CC67D}" srcId="{84A6FE25-FE9A-49AF-8C5F-05DBB21DD340}" destId="{1C7949EF-23B7-4439-B60F-D73D615D7294}" srcOrd="2" destOrd="0" parTransId="{0D69FB59-E76E-4729-876C-40D9480DB4D3}" sibTransId="{7FB81A84-B53F-41E8-B1D2-1DAD0513F77E}"/>
    <dgm:cxn modelId="{39369BF7-B40E-4C8D-A035-0BFEB55F0E30}" type="presOf" srcId="{BF575C27-6D26-4AD5-AF2A-5FF3F7E76657}" destId="{E1AC3B1E-0715-4DFA-8AFC-75F3739DA972}" srcOrd="0" destOrd="0" presId="urn:microsoft.com/office/officeart/2005/8/layout/vList3"/>
    <dgm:cxn modelId="{D6FB52D3-EADA-4CF7-A892-47E66636EADC}" type="presOf" srcId="{D40EDA6A-4D46-4080-937F-355356217B86}" destId="{1F6A237F-F8A8-4759-972E-A5070E6C78BC}" srcOrd="0" destOrd="0" presId="urn:microsoft.com/office/officeart/2005/8/layout/vList3"/>
    <dgm:cxn modelId="{6CFCB92C-8D96-4885-BA25-EAF33956E6FD}" srcId="{84A6FE25-FE9A-49AF-8C5F-05DBB21DD340}" destId="{BF575C27-6D26-4AD5-AF2A-5FF3F7E76657}" srcOrd="1" destOrd="0" parTransId="{53BB7C16-442C-4291-9DC8-F2E50A797A0F}" sibTransId="{C982E153-D977-4D00-A235-9BCB3BEA6A50}"/>
    <dgm:cxn modelId="{43B4F6A8-64D1-44F6-A128-9C08127D0579}" type="presOf" srcId="{1C7949EF-23B7-4439-B60F-D73D615D7294}" destId="{AC94845F-FACA-4294-A6C2-8C2C85CE18B1}" srcOrd="0" destOrd="0" presId="urn:microsoft.com/office/officeart/2005/8/layout/vList3"/>
    <dgm:cxn modelId="{2ECFC109-CAD8-4186-BE0B-003234EC23A9}" type="presOf" srcId="{84A6FE25-FE9A-49AF-8C5F-05DBB21DD340}" destId="{AA945082-83ED-4F88-88ED-03D2EEAF83D1}" srcOrd="0" destOrd="0" presId="urn:microsoft.com/office/officeart/2005/8/layout/vList3"/>
    <dgm:cxn modelId="{F4269E55-928F-4002-8533-86FC4C869B9F}" srcId="{84A6FE25-FE9A-49AF-8C5F-05DBB21DD340}" destId="{D40EDA6A-4D46-4080-937F-355356217B86}" srcOrd="0" destOrd="0" parTransId="{92577BCC-134E-40C6-9A4A-77660D678E65}" sibTransId="{6908BD4B-4711-4AAF-9C06-190C0BA334A0}"/>
    <dgm:cxn modelId="{CE92D996-67C2-4CFB-8DE8-34DEFD093586}" type="presParOf" srcId="{AA945082-83ED-4F88-88ED-03D2EEAF83D1}" destId="{2DF12CE6-DDCC-4D81-B16B-CC130AD7FE96}" srcOrd="0" destOrd="0" presId="urn:microsoft.com/office/officeart/2005/8/layout/vList3"/>
    <dgm:cxn modelId="{FD0586B6-00D1-421A-826E-172781E565D1}" type="presParOf" srcId="{2DF12CE6-DDCC-4D81-B16B-CC130AD7FE96}" destId="{E14A5323-608E-4FFE-94F9-67D88DBDB600}" srcOrd="0" destOrd="0" presId="urn:microsoft.com/office/officeart/2005/8/layout/vList3"/>
    <dgm:cxn modelId="{92651680-1EA9-4856-A927-11620E50004E}" type="presParOf" srcId="{2DF12CE6-DDCC-4D81-B16B-CC130AD7FE96}" destId="{1F6A237F-F8A8-4759-972E-A5070E6C78BC}" srcOrd="1" destOrd="0" presId="urn:microsoft.com/office/officeart/2005/8/layout/vList3"/>
    <dgm:cxn modelId="{3BAC25E6-0774-4FE8-B5BE-B92F1556BCF1}" type="presParOf" srcId="{AA945082-83ED-4F88-88ED-03D2EEAF83D1}" destId="{21FA9A98-18FE-4D4D-A9F5-22F8F98059F2}" srcOrd="1" destOrd="0" presId="urn:microsoft.com/office/officeart/2005/8/layout/vList3"/>
    <dgm:cxn modelId="{E76D66BC-BBEC-41FA-9F71-DF63FA549051}" type="presParOf" srcId="{AA945082-83ED-4F88-88ED-03D2EEAF83D1}" destId="{2F9E74BB-738B-4373-AAA6-10E2F4BD12A5}" srcOrd="2" destOrd="0" presId="urn:microsoft.com/office/officeart/2005/8/layout/vList3"/>
    <dgm:cxn modelId="{6BA4809E-C32D-4F4D-BE15-A6692EB70580}" type="presParOf" srcId="{2F9E74BB-738B-4373-AAA6-10E2F4BD12A5}" destId="{54EE29A1-F50A-4263-BCEE-5E6B47EC3447}" srcOrd="0" destOrd="0" presId="urn:microsoft.com/office/officeart/2005/8/layout/vList3"/>
    <dgm:cxn modelId="{CA45AAAF-1B29-47D7-AB0B-8AE8E3EF6C0E}" type="presParOf" srcId="{2F9E74BB-738B-4373-AAA6-10E2F4BD12A5}" destId="{E1AC3B1E-0715-4DFA-8AFC-75F3739DA972}" srcOrd="1" destOrd="0" presId="urn:microsoft.com/office/officeart/2005/8/layout/vList3"/>
    <dgm:cxn modelId="{0D7E6640-2050-4DE6-82D9-FDCFD68C80AB}" type="presParOf" srcId="{AA945082-83ED-4F88-88ED-03D2EEAF83D1}" destId="{030FA911-54F7-46E0-9D43-29404C8466B8}" srcOrd="3" destOrd="0" presId="urn:microsoft.com/office/officeart/2005/8/layout/vList3"/>
    <dgm:cxn modelId="{5E57573D-0856-433D-88BF-0F79A356BBB3}" type="presParOf" srcId="{AA945082-83ED-4F88-88ED-03D2EEAF83D1}" destId="{BE6F05B3-2DCA-4F98-8034-5992A4EFC96A}" srcOrd="4" destOrd="0" presId="urn:microsoft.com/office/officeart/2005/8/layout/vList3"/>
    <dgm:cxn modelId="{3CF38BD2-CC5A-4665-9134-F550A4FCBA59}" type="presParOf" srcId="{BE6F05B3-2DCA-4F98-8034-5992A4EFC96A}" destId="{DF118442-35A4-48D1-B24B-5878484F4237}" srcOrd="0" destOrd="0" presId="urn:microsoft.com/office/officeart/2005/8/layout/vList3"/>
    <dgm:cxn modelId="{387FB2A8-68B2-4B6E-9296-EE2383D5FF4F}" type="presParOf" srcId="{BE6F05B3-2DCA-4F98-8034-5992A4EFC96A}" destId="{AC94845F-FACA-4294-A6C2-8C2C85CE18B1}"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F7E371-6633-4EFE-8D45-4989E81DA83B}"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30698EBC-F5F9-4662-8DD8-B14578A68193}">
      <dgm:prSet phldrT="[Text]"/>
      <dgm:spPr/>
      <dgm:t>
        <a:bodyPr/>
        <a:lstStyle/>
        <a:p>
          <a:r>
            <a:rPr lang="en-US" dirty="0" smtClean="0"/>
            <a:t>From Jacob comes…</a:t>
          </a:r>
          <a:endParaRPr lang="en-US" dirty="0"/>
        </a:p>
      </dgm:t>
    </dgm:pt>
    <dgm:pt modelId="{98AF9290-3E37-4AEA-A299-A79EE12995D0}" type="parTrans" cxnId="{591D4ACB-DCF3-43AA-9FBA-025EA0403954}">
      <dgm:prSet/>
      <dgm:spPr/>
      <dgm:t>
        <a:bodyPr/>
        <a:lstStyle/>
        <a:p>
          <a:endParaRPr lang="en-US"/>
        </a:p>
      </dgm:t>
    </dgm:pt>
    <dgm:pt modelId="{0DBDD513-C35C-40C9-83A1-D8E267FE7F58}" type="sibTrans" cxnId="{591D4ACB-DCF3-43AA-9FBA-025EA0403954}">
      <dgm:prSet/>
      <dgm:spPr/>
      <dgm:t>
        <a:bodyPr/>
        <a:lstStyle/>
        <a:p>
          <a:endParaRPr lang="en-US"/>
        </a:p>
      </dgm:t>
    </dgm:pt>
    <dgm:pt modelId="{DD1DDFD7-5CEE-4E63-AC22-ACE2BD690E95}">
      <dgm:prSet phldrT="[Text]"/>
      <dgm:spPr/>
      <dgm:t>
        <a:bodyPr/>
        <a:lstStyle/>
        <a:p>
          <a:r>
            <a:rPr lang="en-US" dirty="0" smtClean="0"/>
            <a:t>The 12 tribes of Israel</a:t>
          </a:r>
          <a:endParaRPr lang="en-US" dirty="0"/>
        </a:p>
      </dgm:t>
    </dgm:pt>
    <dgm:pt modelId="{545B5D43-EB00-494D-A0D3-FDD5B4FB8E8C}" type="parTrans" cxnId="{1CAF08B8-5C03-479B-9B4E-10F213E019DF}">
      <dgm:prSet/>
      <dgm:spPr/>
      <dgm:t>
        <a:bodyPr/>
        <a:lstStyle/>
        <a:p>
          <a:endParaRPr lang="en-US"/>
        </a:p>
      </dgm:t>
    </dgm:pt>
    <dgm:pt modelId="{B50A44EB-BF7D-435F-B189-C770420CB520}" type="sibTrans" cxnId="{1CAF08B8-5C03-479B-9B4E-10F213E019DF}">
      <dgm:prSet/>
      <dgm:spPr/>
      <dgm:t>
        <a:bodyPr/>
        <a:lstStyle/>
        <a:p>
          <a:endParaRPr lang="en-US"/>
        </a:p>
      </dgm:t>
    </dgm:pt>
    <dgm:pt modelId="{664E31A4-D1A9-4BCE-B165-C48167C1FD3D}" type="pres">
      <dgm:prSet presAssocID="{4BF7E371-6633-4EFE-8D45-4989E81DA83B}" presName="outerComposite" presStyleCnt="0">
        <dgm:presLayoutVars>
          <dgm:chMax val="5"/>
          <dgm:dir/>
          <dgm:resizeHandles val="exact"/>
        </dgm:presLayoutVars>
      </dgm:prSet>
      <dgm:spPr/>
      <dgm:t>
        <a:bodyPr/>
        <a:lstStyle/>
        <a:p>
          <a:endParaRPr lang="en-US"/>
        </a:p>
      </dgm:t>
    </dgm:pt>
    <dgm:pt modelId="{6BE53E5F-C560-4E6D-A1D0-E979C3827492}" type="pres">
      <dgm:prSet presAssocID="{4BF7E371-6633-4EFE-8D45-4989E81DA83B}" presName="dummyMaxCanvas" presStyleCnt="0">
        <dgm:presLayoutVars/>
      </dgm:prSet>
      <dgm:spPr/>
    </dgm:pt>
    <dgm:pt modelId="{CB3788EE-AEF6-4E2B-AF17-28018680E18B}" type="pres">
      <dgm:prSet presAssocID="{4BF7E371-6633-4EFE-8D45-4989E81DA83B}" presName="TwoNodes_1" presStyleLbl="node1" presStyleIdx="0" presStyleCnt="2">
        <dgm:presLayoutVars>
          <dgm:bulletEnabled val="1"/>
        </dgm:presLayoutVars>
      </dgm:prSet>
      <dgm:spPr/>
      <dgm:t>
        <a:bodyPr/>
        <a:lstStyle/>
        <a:p>
          <a:endParaRPr lang="en-US"/>
        </a:p>
      </dgm:t>
    </dgm:pt>
    <dgm:pt modelId="{50765E90-DC83-4FBB-9468-7BF5191DEF53}" type="pres">
      <dgm:prSet presAssocID="{4BF7E371-6633-4EFE-8D45-4989E81DA83B}" presName="TwoNodes_2" presStyleLbl="node1" presStyleIdx="1" presStyleCnt="2">
        <dgm:presLayoutVars>
          <dgm:bulletEnabled val="1"/>
        </dgm:presLayoutVars>
      </dgm:prSet>
      <dgm:spPr/>
      <dgm:t>
        <a:bodyPr/>
        <a:lstStyle/>
        <a:p>
          <a:endParaRPr lang="en-US"/>
        </a:p>
      </dgm:t>
    </dgm:pt>
    <dgm:pt modelId="{B63BF674-3311-42A4-B4BF-BCA04A8A4A0C}" type="pres">
      <dgm:prSet presAssocID="{4BF7E371-6633-4EFE-8D45-4989E81DA83B}" presName="TwoConn_1-2" presStyleLbl="fgAccFollowNode1" presStyleIdx="0" presStyleCnt="1">
        <dgm:presLayoutVars>
          <dgm:bulletEnabled val="1"/>
        </dgm:presLayoutVars>
      </dgm:prSet>
      <dgm:spPr/>
      <dgm:t>
        <a:bodyPr/>
        <a:lstStyle/>
        <a:p>
          <a:endParaRPr lang="en-US"/>
        </a:p>
      </dgm:t>
    </dgm:pt>
    <dgm:pt modelId="{79F87755-E389-4D47-8985-CC29AB676E2C}" type="pres">
      <dgm:prSet presAssocID="{4BF7E371-6633-4EFE-8D45-4989E81DA83B}" presName="TwoNodes_1_text" presStyleLbl="node1" presStyleIdx="1" presStyleCnt="2">
        <dgm:presLayoutVars>
          <dgm:bulletEnabled val="1"/>
        </dgm:presLayoutVars>
      </dgm:prSet>
      <dgm:spPr/>
      <dgm:t>
        <a:bodyPr/>
        <a:lstStyle/>
        <a:p>
          <a:endParaRPr lang="en-US"/>
        </a:p>
      </dgm:t>
    </dgm:pt>
    <dgm:pt modelId="{FCC8FE2E-4A31-4BE7-A0C8-633831C2A71D}" type="pres">
      <dgm:prSet presAssocID="{4BF7E371-6633-4EFE-8D45-4989E81DA83B}" presName="TwoNodes_2_text" presStyleLbl="node1" presStyleIdx="1" presStyleCnt="2">
        <dgm:presLayoutVars>
          <dgm:bulletEnabled val="1"/>
        </dgm:presLayoutVars>
      </dgm:prSet>
      <dgm:spPr/>
      <dgm:t>
        <a:bodyPr/>
        <a:lstStyle/>
        <a:p>
          <a:endParaRPr lang="en-US"/>
        </a:p>
      </dgm:t>
    </dgm:pt>
  </dgm:ptLst>
  <dgm:cxnLst>
    <dgm:cxn modelId="{0FAC6612-755A-471E-A205-55B60C9E65A3}" type="presOf" srcId="{0DBDD513-C35C-40C9-83A1-D8E267FE7F58}" destId="{B63BF674-3311-42A4-B4BF-BCA04A8A4A0C}" srcOrd="0" destOrd="0" presId="urn:microsoft.com/office/officeart/2005/8/layout/vProcess5"/>
    <dgm:cxn modelId="{354A4546-F0E7-41D2-9CE4-647C53651745}" type="presOf" srcId="{DD1DDFD7-5CEE-4E63-AC22-ACE2BD690E95}" destId="{FCC8FE2E-4A31-4BE7-A0C8-633831C2A71D}" srcOrd="1" destOrd="0" presId="urn:microsoft.com/office/officeart/2005/8/layout/vProcess5"/>
    <dgm:cxn modelId="{591D4ACB-DCF3-43AA-9FBA-025EA0403954}" srcId="{4BF7E371-6633-4EFE-8D45-4989E81DA83B}" destId="{30698EBC-F5F9-4662-8DD8-B14578A68193}" srcOrd="0" destOrd="0" parTransId="{98AF9290-3E37-4AEA-A299-A79EE12995D0}" sibTransId="{0DBDD513-C35C-40C9-83A1-D8E267FE7F58}"/>
    <dgm:cxn modelId="{850C9B63-A94E-462F-A7BF-35D4654BBFAA}" type="presOf" srcId="{DD1DDFD7-5CEE-4E63-AC22-ACE2BD690E95}" destId="{50765E90-DC83-4FBB-9468-7BF5191DEF53}" srcOrd="0" destOrd="0" presId="urn:microsoft.com/office/officeart/2005/8/layout/vProcess5"/>
    <dgm:cxn modelId="{1CAF08B8-5C03-479B-9B4E-10F213E019DF}" srcId="{4BF7E371-6633-4EFE-8D45-4989E81DA83B}" destId="{DD1DDFD7-5CEE-4E63-AC22-ACE2BD690E95}" srcOrd="1" destOrd="0" parTransId="{545B5D43-EB00-494D-A0D3-FDD5B4FB8E8C}" sibTransId="{B50A44EB-BF7D-435F-B189-C770420CB520}"/>
    <dgm:cxn modelId="{E672C7E7-1AE2-4ECD-B740-3B827F6AB8F3}" type="presOf" srcId="{4BF7E371-6633-4EFE-8D45-4989E81DA83B}" destId="{664E31A4-D1A9-4BCE-B165-C48167C1FD3D}" srcOrd="0" destOrd="0" presId="urn:microsoft.com/office/officeart/2005/8/layout/vProcess5"/>
    <dgm:cxn modelId="{ED5F2CAD-8CF3-4BD5-888A-0FE297EDBE98}" type="presOf" srcId="{30698EBC-F5F9-4662-8DD8-B14578A68193}" destId="{CB3788EE-AEF6-4E2B-AF17-28018680E18B}" srcOrd="0" destOrd="0" presId="urn:microsoft.com/office/officeart/2005/8/layout/vProcess5"/>
    <dgm:cxn modelId="{428D5DE4-69A8-4951-A271-0C178BA2DAB8}" type="presOf" srcId="{30698EBC-F5F9-4662-8DD8-B14578A68193}" destId="{79F87755-E389-4D47-8985-CC29AB676E2C}" srcOrd="1" destOrd="0" presId="urn:microsoft.com/office/officeart/2005/8/layout/vProcess5"/>
    <dgm:cxn modelId="{B379825E-DE39-48E4-B9DD-54497209A39F}" type="presParOf" srcId="{664E31A4-D1A9-4BCE-B165-C48167C1FD3D}" destId="{6BE53E5F-C560-4E6D-A1D0-E979C3827492}" srcOrd="0" destOrd="0" presId="urn:microsoft.com/office/officeart/2005/8/layout/vProcess5"/>
    <dgm:cxn modelId="{ED5099A1-65F1-406F-A0C4-F54EB6C9F718}" type="presParOf" srcId="{664E31A4-D1A9-4BCE-B165-C48167C1FD3D}" destId="{CB3788EE-AEF6-4E2B-AF17-28018680E18B}" srcOrd="1" destOrd="0" presId="urn:microsoft.com/office/officeart/2005/8/layout/vProcess5"/>
    <dgm:cxn modelId="{92C711D0-F174-433F-837C-D8CAEE78043B}" type="presParOf" srcId="{664E31A4-D1A9-4BCE-B165-C48167C1FD3D}" destId="{50765E90-DC83-4FBB-9468-7BF5191DEF53}" srcOrd="2" destOrd="0" presId="urn:microsoft.com/office/officeart/2005/8/layout/vProcess5"/>
    <dgm:cxn modelId="{12F7FFB8-BBB8-46C1-8A73-19F7F17F6A30}" type="presParOf" srcId="{664E31A4-D1A9-4BCE-B165-C48167C1FD3D}" destId="{B63BF674-3311-42A4-B4BF-BCA04A8A4A0C}" srcOrd="3" destOrd="0" presId="urn:microsoft.com/office/officeart/2005/8/layout/vProcess5"/>
    <dgm:cxn modelId="{C0FCB2CE-6F72-4B49-8AA4-2B8C64006B37}" type="presParOf" srcId="{664E31A4-D1A9-4BCE-B165-C48167C1FD3D}" destId="{79F87755-E389-4D47-8985-CC29AB676E2C}" srcOrd="4" destOrd="0" presId="urn:microsoft.com/office/officeart/2005/8/layout/vProcess5"/>
    <dgm:cxn modelId="{5F1B8DB6-6DC2-4F0C-9FB4-1A6BE0B8B2E7}" type="presParOf" srcId="{664E31A4-D1A9-4BCE-B165-C48167C1FD3D}" destId="{FCC8FE2E-4A31-4BE7-A0C8-633831C2A71D}" srcOrd="5"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A928AC5-8744-49F7-9A34-B661F8D1C169}" type="doc">
      <dgm:prSet loTypeId="urn:microsoft.com/office/officeart/2005/8/layout/pyramid3" loCatId="pyramid" qsTypeId="urn:microsoft.com/office/officeart/2005/8/quickstyle/simple1" qsCatId="simple" csTypeId="urn:microsoft.com/office/officeart/2005/8/colors/accent1_2" csCatId="accent1" phldr="1"/>
      <dgm:spPr/>
    </dgm:pt>
    <dgm:pt modelId="{91CD3DCF-E08B-45C9-BFE3-1F9B5F8EF641}">
      <dgm:prSet phldrT="[Text]"/>
      <dgm:spPr/>
      <dgm:t>
        <a:bodyPr/>
        <a:lstStyle/>
        <a:p>
          <a:r>
            <a:rPr lang="en-US" dirty="0" smtClean="0"/>
            <a:t>Amorite</a:t>
          </a:r>
          <a:endParaRPr lang="en-US" dirty="0"/>
        </a:p>
      </dgm:t>
    </dgm:pt>
    <dgm:pt modelId="{9E57C2D3-1C71-446D-B6D2-8F25B967A557}" type="parTrans" cxnId="{73AFD55D-1CA2-4796-B025-B3AAFF2880FF}">
      <dgm:prSet/>
      <dgm:spPr/>
      <dgm:t>
        <a:bodyPr/>
        <a:lstStyle/>
        <a:p>
          <a:endParaRPr lang="en-US"/>
        </a:p>
      </dgm:t>
    </dgm:pt>
    <dgm:pt modelId="{7597A9BC-DB6F-439D-AE7A-5235FBD460DA}" type="sibTrans" cxnId="{73AFD55D-1CA2-4796-B025-B3AAFF2880FF}">
      <dgm:prSet/>
      <dgm:spPr/>
      <dgm:t>
        <a:bodyPr/>
        <a:lstStyle/>
        <a:p>
          <a:endParaRPr lang="en-US"/>
        </a:p>
      </dgm:t>
    </dgm:pt>
    <dgm:pt modelId="{2F9F9DD6-698A-43F9-9693-4EF6AB286AEC}">
      <dgm:prSet phldrT="[Text]"/>
      <dgm:spPr/>
      <dgm:t>
        <a:bodyPr/>
        <a:lstStyle/>
        <a:p>
          <a:r>
            <a:rPr lang="en-US" dirty="0" smtClean="0"/>
            <a:t>Egyptian</a:t>
          </a:r>
          <a:endParaRPr lang="en-US" dirty="0"/>
        </a:p>
      </dgm:t>
    </dgm:pt>
    <dgm:pt modelId="{28088031-1FF7-402B-8DD7-5B4208F47642}" type="parTrans" cxnId="{2EC6428C-F328-41C5-871E-4AD6E665257C}">
      <dgm:prSet/>
      <dgm:spPr/>
      <dgm:t>
        <a:bodyPr/>
        <a:lstStyle/>
        <a:p>
          <a:endParaRPr lang="en-US"/>
        </a:p>
      </dgm:t>
    </dgm:pt>
    <dgm:pt modelId="{493D6129-4A20-4D1E-9BB7-BEDC3B04DBF6}" type="sibTrans" cxnId="{2EC6428C-F328-41C5-871E-4AD6E665257C}">
      <dgm:prSet/>
      <dgm:spPr/>
      <dgm:t>
        <a:bodyPr/>
        <a:lstStyle/>
        <a:p>
          <a:endParaRPr lang="en-US"/>
        </a:p>
      </dgm:t>
    </dgm:pt>
    <dgm:pt modelId="{4B76DB3D-1603-4FC6-967C-4D0F036A8408}">
      <dgm:prSet phldrT="[Text]"/>
      <dgm:spPr/>
      <dgm:t>
        <a:bodyPr/>
        <a:lstStyle/>
        <a:p>
          <a:r>
            <a:rPr lang="en-US" dirty="0" smtClean="0"/>
            <a:t>Sumer</a:t>
          </a:r>
          <a:endParaRPr lang="en-US" dirty="0"/>
        </a:p>
      </dgm:t>
    </dgm:pt>
    <dgm:pt modelId="{CAAEFE63-E246-4E43-942B-CDDE51CC4E5D}" type="parTrans" cxnId="{8D6056D2-96D2-4DB8-A51A-C2FD4FF14A0B}">
      <dgm:prSet/>
      <dgm:spPr/>
      <dgm:t>
        <a:bodyPr/>
        <a:lstStyle/>
        <a:p>
          <a:endParaRPr lang="en-US"/>
        </a:p>
      </dgm:t>
    </dgm:pt>
    <dgm:pt modelId="{120A2EF9-D3A5-40E8-9CE4-B69788DF9C19}" type="sibTrans" cxnId="{8D6056D2-96D2-4DB8-A51A-C2FD4FF14A0B}">
      <dgm:prSet/>
      <dgm:spPr/>
      <dgm:t>
        <a:bodyPr/>
        <a:lstStyle/>
        <a:p>
          <a:endParaRPr lang="en-US"/>
        </a:p>
      </dgm:t>
    </dgm:pt>
    <dgm:pt modelId="{56E4C35B-29B1-4D08-B444-D7A50832C6FD}">
      <dgm:prSet phldrT="[Text]"/>
      <dgm:spPr/>
      <dgm:t>
        <a:bodyPr/>
        <a:lstStyle/>
        <a:p>
          <a:r>
            <a:rPr lang="en-US" dirty="0" smtClean="0"/>
            <a:t>Canaanite</a:t>
          </a:r>
          <a:endParaRPr lang="en-US" dirty="0"/>
        </a:p>
      </dgm:t>
    </dgm:pt>
    <dgm:pt modelId="{D97CFFE5-27B1-4B83-B9F7-F66657DC2BC2}" type="parTrans" cxnId="{5448892E-9F57-45AE-BAE2-CDC60B9590DE}">
      <dgm:prSet/>
      <dgm:spPr/>
      <dgm:t>
        <a:bodyPr/>
        <a:lstStyle/>
        <a:p>
          <a:endParaRPr lang="en-US"/>
        </a:p>
      </dgm:t>
    </dgm:pt>
    <dgm:pt modelId="{B7C341D3-E1DE-4623-8E85-E4D9EECE1ACE}" type="sibTrans" cxnId="{5448892E-9F57-45AE-BAE2-CDC60B9590DE}">
      <dgm:prSet/>
      <dgm:spPr/>
      <dgm:t>
        <a:bodyPr/>
        <a:lstStyle/>
        <a:p>
          <a:endParaRPr lang="en-US"/>
        </a:p>
      </dgm:t>
    </dgm:pt>
    <dgm:pt modelId="{CA47E157-D3FE-4399-A0D4-F449A925AFE5}">
      <dgm:prSet phldrT="[Text]"/>
      <dgm:spPr/>
      <dgm:t>
        <a:bodyPr/>
        <a:lstStyle/>
        <a:p>
          <a:r>
            <a:rPr lang="en-US" dirty="0" smtClean="0"/>
            <a:t>Hebrew</a:t>
          </a:r>
          <a:endParaRPr lang="en-US" dirty="0"/>
        </a:p>
      </dgm:t>
    </dgm:pt>
    <dgm:pt modelId="{AB423CFC-082D-40FF-B0B5-804F6BACEAF1}" type="parTrans" cxnId="{40F67483-3870-4474-AF44-6E6A9D9786F8}">
      <dgm:prSet/>
      <dgm:spPr/>
      <dgm:t>
        <a:bodyPr/>
        <a:lstStyle/>
        <a:p>
          <a:endParaRPr lang="en-US"/>
        </a:p>
      </dgm:t>
    </dgm:pt>
    <dgm:pt modelId="{E93BBA78-C432-4B11-A4B7-34C9143F5DDB}" type="sibTrans" cxnId="{40F67483-3870-4474-AF44-6E6A9D9786F8}">
      <dgm:prSet/>
      <dgm:spPr/>
      <dgm:t>
        <a:bodyPr/>
        <a:lstStyle/>
        <a:p>
          <a:endParaRPr lang="en-US"/>
        </a:p>
      </dgm:t>
    </dgm:pt>
    <dgm:pt modelId="{26690EE1-864F-405F-9677-1AFECC4190CF}">
      <dgm:prSet phldrT="[Text]"/>
      <dgm:spPr/>
      <dgm:t>
        <a:bodyPr/>
        <a:lstStyle/>
        <a:p>
          <a:r>
            <a:rPr lang="en-US" b="1" dirty="0" smtClean="0">
              <a:solidFill>
                <a:srgbClr val="FF0000"/>
              </a:solidFill>
            </a:rPr>
            <a:t>Assyrian</a:t>
          </a:r>
          <a:endParaRPr lang="en-US" b="1" dirty="0">
            <a:solidFill>
              <a:srgbClr val="FF0000"/>
            </a:solidFill>
          </a:endParaRPr>
        </a:p>
      </dgm:t>
    </dgm:pt>
    <dgm:pt modelId="{A1BE1ABD-EDC5-4EE4-A7D3-0C12B7D3B174}" type="parTrans" cxnId="{6EB79796-30B8-49CF-9862-75D4DAEF9E90}">
      <dgm:prSet/>
      <dgm:spPr/>
      <dgm:t>
        <a:bodyPr/>
        <a:lstStyle/>
        <a:p>
          <a:endParaRPr lang="en-US"/>
        </a:p>
      </dgm:t>
    </dgm:pt>
    <dgm:pt modelId="{E092980C-E79D-4115-A4C1-6D2C718A56DF}" type="sibTrans" cxnId="{6EB79796-30B8-49CF-9862-75D4DAEF9E90}">
      <dgm:prSet/>
      <dgm:spPr/>
      <dgm:t>
        <a:bodyPr/>
        <a:lstStyle/>
        <a:p>
          <a:endParaRPr lang="en-US"/>
        </a:p>
      </dgm:t>
    </dgm:pt>
    <dgm:pt modelId="{9915834F-97AB-4F1D-BE5F-1974E74B611A}">
      <dgm:prSet phldrT="[Text]"/>
      <dgm:spPr/>
      <dgm:t>
        <a:bodyPr/>
        <a:lstStyle/>
        <a:p>
          <a:r>
            <a:rPr lang="en-US" dirty="0" smtClean="0"/>
            <a:t>Chaldean/Babylonian</a:t>
          </a:r>
          <a:endParaRPr lang="en-US" dirty="0"/>
        </a:p>
      </dgm:t>
    </dgm:pt>
    <dgm:pt modelId="{AA02478A-3CC2-4A32-850B-26389BBCEE42}" type="parTrans" cxnId="{AACA8912-3960-4B0A-9719-EFA526E3A2C0}">
      <dgm:prSet/>
      <dgm:spPr/>
      <dgm:t>
        <a:bodyPr/>
        <a:lstStyle/>
        <a:p>
          <a:endParaRPr lang="en-US"/>
        </a:p>
      </dgm:t>
    </dgm:pt>
    <dgm:pt modelId="{8A644129-4B58-42FD-8315-D6FC3B724080}" type="sibTrans" cxnId="{AACA8912-3960-4B0A-9719-EFA526E3A2C0}">
      <dgm:prSet/>
      <dgm:spPr/>
      <dgm:t>
        <a:bodyPr/>
        <a:lstStyle/>
        <a:p>
          <a:endParaRPr lang="en-US"/>
        </a:p>
      </dgm:t>
    </dgm:pt>
    <dgm:pt modelId="{FFB74E27-3119-4E8D-B7FC-EB917838BF22}">
      <dgm:prSet phldrT="[Text]"/>
      <dgm:spPr/>
      <dgm:t>
        <a:bodyPr/>
        <a:lstStyle/>
        <a:p>
          <a:r>
            <a:rPr lang="en-US" dirty="0" smtClean="0"/>
            <a:t>Persian</a:t>
          </a:r>
          <a:endParaRPr lang="en-US" dirty="0"/>
        </a:p>
      </dgm:t>
    </dgm:pt>
    <dgm:pt modelId="{5CCF1292-5DA2-48D6-AA45-5B95A45B19F4}" type="parTrans" cxnId="{AAD5FBC8-EB46-4AF1-BDF1-170B40DF859C}">
      <dgm:prSet/>
      <dgm:spPr/>
      <dgm:t>
        <a:bodyPr/>
        <a:lstStyle/>
        <a:p>
          <a:endParaRPr lang="en-US"/>
        </a:p>
      </dgm:t>
    </dgm:pt>
    <dgm:pt modelId="{3DDB9A3E-D45F-4AC7-9D10-E8C4F6DA5C6E}" type="sibTrans" cxnId="{AAD5FBC8-EB46-4AF1-BDF1-170B40DF859C}">
      <dgm:prSet/>
      <dgm:spPr/>
      <dgm:t>
        <a:bodyPr/>
        <a:lstStyle/>
        <a:p>
          <a:endParaRPr lang="en-US"/>
        </a:p>
      </dgm:t>
    </dgm:pt>
    <dgm:pt modelId="{9DEDFCED-EDA8-42C5-9750-44C259A0C819}">
      <dgm:prSet phldrT="[Text]"/>
      <dgm:spPr/>
      <dgm:t>
        <a:bodyPr/>
        <a:lstStyle/>
        <a:p>
          <a:r>
            <a:rPr lang="en-US" smtClean="0"/>
            <a:t>Akkadian</a:t>
          </a:r>
          <a:endParaRPr lang="en-US" dirty="0"/>
        </a:p>
      </dgm:t>
    </dgm:pt>
    <dgm:pt modelId="{CB829A30-755D-40CB-9395-C0165A102765}" type="parTrans" cxnId="{19FD9328-7895-40AC-8198-497D4F9142AD}">
      <dgm:prSet/>
      <dgm:spPr/>
      <dgm:t>
        <a:bodyPr/>
        <a:lstStyle/>
        <a:p>
          <a:endParaRPr lang="en-US"/>
        </a:p>
      </dgm:t>
    </dgm:pt>
    <dgm:pt modelId="{A354284B-EA00-4EA7-B77F-8540FF0E31DD}" type="sibTrans" cxnId="{19FD9328-7895-40AC-8198-497D4F9142AD}">
      <dgm:prSet/>
      <dgm:spPr/>
      <dgm:t>
        <a:bodyPr/>
        <a:lstStyle/>
        <a:p>
          <a:endParaRPr lang="en-US"/>
        </a:p>
      </dgm:t>
    </dgm:pt>
    <dgm:pt modelId="{2AAB4EB1-B8F7-419D-B8EE-1E7E9F6AEA49}" type="pres">
      <dgm:prSet presAssocID="{BA928AC5-8744-49F7-9A34-B661F8D1C169}" presName="Name0" presStyleCnt="0">
        <dgm:presLayoutVars>
          <dgm:dir/>
          <dgm:animLvl val="lvl"/>
          <dgm:resizeHandles val="exact"/>
        </dgm:presLayoutVars>
      </dgm:prSet>
      <dgm:spPr/>
    </dgm:pt>
    <dgm:pt modelId="{7B4A09C9-6D7F-4AAF-8A28-F8E47222163D}" type="pres">
      <dgm:prSet presAssocID="{FFB74E27-3119-4E8D-B7FC-EB917838BF22}" presName="Name8" presStyleCnt="0"/>
      <dgm:spPr/>
    </dgm:pt>
    <dgm:pt modelId="{8D9A0582-8ACB-4B4E-B9AD-E9CEFD68713B}" type="pres">
      <dgm:prSet presAssocID="{FFB74E27-3119-4E8D-B7FC-EB917838BF22}" presName="level" presStyleLbl="node1" presStyleIdx="0" presStyleCnt="9">
        <dgm:presLayoutVars>
          <dgm:chMax val="1"/>
          <dgm:bulletEnabled val="1"/>
        </dgm:presLayoutVars>
      </dgm:prSet>
      <dgm:spPr/>
      <dgm:t>
        <a:bodyPr/>
        <a:lstStyle/>
        <a:p>
          <a:endParaRPr lang="en-US"/>
        </a:p>
      </dgm:t>
    </dgm:pt>
    <dgm:pt modelId="{6F25881D-F64A-48EA-BDC1-3FC3FC54170A}" type="pres">
      <dgm:prSet presAssocID="{FFB74E27-3119-4E8D-B7FC-EB917838BF22}" presName="levelTx" presStyleLbl="revTx" presStyleIdx="0" presStyleCnt="0">
        <dgm:presLayoutVars>
          <dgm:chMax val="1"/>
          <dgm:bulletEnabled val="1"/>
        </dgm:presLayoutVars>
      </dgm:prSet>
      <dgm:spPr/>
      <dgm:t>
        <a:bodyPr/>
        <a:lstStyle/>
        <a:p>
          <a:endParaRPr lang="en-US"/>
        </a:p>
      </dgm:t>
    </dgm:pt>
    <dgm:pt modelId="{051EBDD7-87EE-48B2-874A-E40A14F7E23E}" type="pres">
      <dgm:prSet presAssocID="{9915834F-97AB-4F1D-BE5F-1974E74B611A}" presName="Name8" presStyleCnt="0"/>
      <dgm:spPr/>
    </dgm:pt>
    <dgm:pt modelId="{2FD5FEFE-6511-4B28-8482-46F3723D21A9}" type="pres">
      <dgm:prSet presAssocID="{9915834F-97AB-4F1D-BE5F-1974E74B611A}" presName="level" presStyleLbl="node1" presStyleIdx="1" presStyleCnt="9">
        <dgm:presLayoutVars>
          <dgm:chMax val="1"/>
          <dgm:bulletEnabled val="1"/>
        </dgm:presLayoutVars>
      </dgm:prSet>
      <dgm:spPr/>
      <dgm:t>
        <a:bodyPr/>
        <a:lstStyle/>
        <a:p>
          <a:endParaRPr lang="en-US"/>
        </a:p>
      </dgm:t>
    </dgm:pt>
    <dgm:pt modelId="{3ECFC41F-450C-496E-AC7E-C3A345364937}" type="pres">
      <dgm:prSet presAssocID="{9915834F-97AB-4F1D-BE5F-1974E74B611A}" presName="levelTx" presStyleLbl="revTx" presStyleIdx="0" presStyleCnt="0">
        <dgm:presLayoutVars>
          <dgm:chMax val="1"/>
          <dgm:bulletEnabled val="1"/>
        </dgm:presLayoutVars>
      </dgm:prSet>
      <dgm:spPr/>
      <dgm:t>
        <a:bodyPr/>
        <a:lstStyle/>
        <a:p>
          <a:endParaRPr lang="en-US"/>
        </a:p>
      </dgm:t>
    </dgm:pt>
    <dgm:pt modelId="{239E7241-D732-4CE7-80BE-BDFCA367CFDF}" type="pres">
      <dgm:prSet presAssocID="{26690EE1-864F-405F-9677-1AFECC4190CF}" presName="Name8" presStyleCnt="0"/>
      <dgm:spPr/>
    </dgm:pt>
    <dgm:pt modelId="{BBAAD8BD-14D0-4531-B018-9B785FE05377}" type="pres">
      <dgm:prSet presAssocID="{26690EE1-864F-405F-9677-1AFECC4190CF}" presName="level" presStyleLbl="node1" presStyleIdx="2" presStyleCnt="9">
        <dgm:presLayoutVars>
          <dgm:chMax val="1"/>
          <dgm:bulletEnabled val="1"/>
        </dgm:presLayoutVars>
      </dgm:prSet>
      <dgm:spPr/>
      <dgm:t>
        <a:bodyPr/>
        <a:lstStyle/>
        <a:p>
          <a:endParaRPr lang="en-US"/>
        </a:p>
      </dgm:t>
    </dgm:pt>
    <dgm:pt modelId="{C29D968E-F66D-4C5C-8346-3F7833ED5B05}" type="pres">
      <dgm:prSet presAssocID="{26690EE1-864F-405F-9677-1AFECC4190CF}" presName="levelTx" presStyleLbl="revTx" presStyleIdx="0" presStyleCnt="0">
        <dgm:presLayoutVars>
          <dgm:chMax val="1"/>
          <dgm:bulletEnabled val="1"/>
        </dgm:presLayoutVars>
      </dgm:prSet>
      <dgm:spPr/>
      <dgm:t>
        <a:bodyPr/>
        <a:lstStyle/>
        <a:p>
          <a:endParaRPr lang="en-US"/>
        </a:p>
      </dgm:t>
    </dgm:pt>
    <dgm:pt modelId="{CB6FC2DB-78DD-4FCD-A22A-ED5810FC6C7B}" type="pres">
      <dgm:prSet presAssocID="{CA47E157-D3FE-4399-A0D4-F449A925AFE5}" presName="Name8" presStyleCnt="0"/>
      <dgm:spPr/>
    </dgm:pt>
    <dgm:pt modelId="{C517013E-1F58-4884-9AB7-943C246006F7}" type="pres">
      <dgm:prSet presAssocID="{CA47E157-D3FE-4399-A0D4-F449A925AFE5}" presName="level" presStyleLbl="node1" presStyleIdx="3" presStyleCnt="9">
        <dgm:presLayoutVars>
          <dgm:chMax val="1"/>
          <dgm:bulletEnabled val="1"/>
        </dgm:presLayoutVars>
      </dgm:prSet>
      <dgm:spPr/>
      <dgm:t>
        <a:bodyPr/>
        <a:lstStyle/>
        <a:p>
          <a:endParaRPr lang="en-US"/>
        </a:p>
      </dgm:t>
    </dgm:pt>
    <dgm:pt modelId="{A5FF7F5E-3B98-4B6A-B98E-EE0AF6E3692F}" type="pres">
      <dgm:prSet presAssocID="{CA47E157-D3FE-4399-A0D4-F449A925AFE5}" presName="levelTx" presStyleLbl="revTx" presStyleIdx="0" presStyleCnt="0">
        <dgm:presLayoutVars>
          <dgm:chMax val="1"/>
          <dgm:bulletEnabled val="1"/>
        </dgm:presLayoutVars>
      </dgm:prSet>
      <dgm:spPr/>
      <dgm:t>
        <a:bodyPr/>
        <a:lstStyle/>
        <a:p>
          <a:endParaRPr lang="en-US"/>
        </a:p>
      </dgm:t>
    </dgm:pt>
    <dgm:pt modelId="{2FDBA4E4-C56C-4CDC-B769-DB49AB8044B2}" type="pres">
      <dgm:prSet presAssocID="{56E4C35B-29B1-4D08-B444-D7A50832C6FD}" presName="Name8" presStyleCnt="0"/>
      <dgm:spPr/>
    </dgm:pt>
    <dgm:pt modelId="{194AABFC-4748-43F9-BEA9-F73A6710D589}" type="pres">
      <dgm:prSet presAssocID="{56E4C35B-29B1-4D08-B444-D7A50832C6FD}" presName="level" presStyleLbl="node1" presStyleIdx="4" presStyleCnt="9">
        <dgm:presLayoutVars>
          <dgm:chMax val="1"/>
          <dgm:bulletEnabled val="1"/>
        </dgm:presLayoutVars>
      </dgm:prSet>
      <dgm:spPr/>
      <dgm:t>
        <a:bodyPr/>
        <a:lstStyle/>
        <a:p>
          <a:endParaRPr lang="en-US"/>
        </a:p>
      </dgm:t>
    </dgm:pt>
    <dgm:pt modelId="{B067BD43-6E64-4C63-8B5A-55DDF890DD45}" type="pres">
      <dgm:prSet presAssocID="{56E4C35B-29B1-4D08-B444-D7A50832C6FD}" presName="levelTx" presStyleLbl="revTx" presStyleIdx="0" presStyleCnt="0">
        <dgm:presLayoutVars>
          <dgm:chMax val="1"/>
          <dgm:bulletEnabled val="1"/>
        </dgm:presLayoutVars>
      </dgm:prSet>
      <dgm:spPr/>
      <dgm:t>
        <a:bodyPr/>
        <a:lstStyle/>
        <a:p>
          <a:endParaRPr lang="en-US"/>
        </a:p>
      </dgm:t>
    </dgm:pt>
    <dgm:pt modelId="{34E7AD3F-E0AF-45F1-BD87-03F3F42C5F53}" type="pres">
      <dgm:prSet presAssocID="{2F9F9DD6-698A-43F9-9693-4EF6AB286AEC}" presName="Name8" presStyleCnt="0"/>
      <dgm:spPr/>
    </dgm:pt>
    <dgm:pt modelId="{E9EDB23D-EC82-4B8E-ACBF-928475C6B9D7}" type="pres">
      <dgm:prSet presAssocID="{2F9F9DD6-698A-43F9-9693-4EF6AB286AEC}" presName="level" presStyleLbl="node1" presStyleIdx="5" presStyleCnt="9">
        <dgm:presLayoutVars>
          <dgm:chMax val="1"/>
          <dgm:bulletEnabled val="1"/>
        </dgm:presLayoutVars>
      </dgm:prSet>
      <dgm:spPr/>
      <dgm:t>
        <a:bodyPr/>
        <a:lstStyle/>
        <a:p>
          <a:endParaRPr lang="en-US"/>
        </a:p>
      </dgm:t>
    </dgm:pt>
    <dgm:pt modelId="{5BCDA7AF-6F7C-4930-A58D-FC48A1A6E8DF}" type="pres">
      <dgm:prSet presAssocID="{2F9F9DD6-698A-43F9-9693-4EF6AB286AEC}" presName="levelTx" presStyleLbl="revTx" presStyleIdx="0" presStyleCnt="0">
        <dgm:presLayoutVars>
          <dgm:chMax val="1"/>
          <dgm:bulletEnabled val="1"/>
        </dgm:presLayoutVars>
      </dgm:prSet>
      <dgm:spPr/>
      <dgm:t>
        <a:bodyPr/>
        <a:lstStyle/>
        <a:p>
          <a:endParaRPr lang="en-US"/>
        </a:p>
      </dgm:t>
    </dgm:pt>
    <dgm:pt modelId="{2EEDACC8-6768-4340-9A00-7038ACE54827}" type="pres">
      <dgm:prSet presAssocID="{91CD3DCF-E08B-45C9-BFE3-1F9B5F8EF641}" presName="Name8" presStyleCnt="0"/>
      <dgm:spPr/>
    </dgm:pt>
    <dgm:pt modelId="{5BACF1E3-A3A5-47C3-8359-C00BC542C4FC}" type="pres">
      <dgm:prSet presAssocID="{91CD3DCF-E08B-45C9-BFE3-1F9B5F8EF641}" presName="level" presStyleLbl="node1" presStyleIdx="6" presStyleCnt="9" custLinFactNeighborX="-1250" custLinFactNeighborY="-1875">
        <dgm:presLayoutVars>
          <dgm:chMax val="1"/>
          <dgm:bulletEnabled val="1"/>
        </dgm:presLayoutVars>
      </dgm:prSet>
      <dgm:spPr/>
      <dgm:t>
        <a:bodyPr/>
        <a:lstStyle/>
        <a:p>
          <a:endParaRPr lang="en-US"/>
        </a:p>
      </dgm:t>
    </dgm:pt>
    <dgm:pt modelId="{FC19E015-6C07-4A78-A590-0088CD995FF6}" type="pres">
      <dgm:prSet presAssocID="{91CD3DCF-E08B-45C9-BFE3-1F9B5F8EF641}" presName="levelTx" presStyleLbl="revTx" presStyleIdx="0" presStyleCnt="0">
        <dgm:presLayoutVars>
          <dgm:chMax val="1"/>
          <dgm:bulletEnabled val="1"/>
        </dgm:presLayoutVars>
      </dgm:prSet>
      <dgm:spPr/>
      <dgm:t>
        <a:bodyPr/>
        <a:lstStyle/>
        <a:p>
          <a:endParaRPr lang="en-US"/>
        </a:p>
      </dgm:t>
    </dgm:pt>
    <dgm:pt modelId="{672010DC-3044-4FD3-A9F5-BEBBC735B475}" type="pres">
      <dgm:prSet presAssocID="{9DEDFCED-EDA8-42C5-9750-44C259A0C819}" presName="Name8" presStyleCnt="0"/>
      <dgm:spPr/>
    </dgm:pt>
    <dgm:pt modelId="{717F8BA3-5A07-4CDB-ACF2-FEB3E53C4805}" type="pres">
      <dgm:prSet presAssocID="{9DEDFCED-EDA8-42C5-9750-44C259A0C819}" presName="level" presStyleLbl="node1" presStyleIdx="7" presStyleCnt="9">
        <dgm:presLayoutVars>
          <dgm:chMax val="1"/>
          <dgm:bulletEnabled val="1"/>
        </dgm:presLayoutVars>
      </dgm:prSet>
      <dgm:spPr/>
      <dgm:t>
        <a:bodyPr/>
        <a:lstStyle/>
        <a:p>
          <a:endParaRPr lang="en-US"/>
        </a:p>
      </dgm:t>
    </dgm:pt>
    <dgm:pt modelId="{8CB9ABD8-DA46-48F1-9B43-73F587296F87}" type="pres">
      <dgm:prSet presAssocID="{9DEDFCED-EDA8-42C5-9750-44C259A0C819}" presName="levelTx" presStyleLbl="revTx" presStyleIdx="0" presStyleCnt="0">
        <dgm:presLayoutVars>
          <dgm:chMax val="1"/>
          <dgm:bulletEnabled val="1"/>
        </dgm:presLayoutVars>
      </dgm:prSet>
      <dgm:spPr/>
      <dgm:t>
        <a:bodyPr/>
        <a:lstStyle/>
        <a:p>
          <a:endParaRPr lang="en-US"/>
        </a:p>
      </dgm:t>
    </dgm:pt>
    <dgm:pt modelId="{92820D9C-4828-46B8-BB06-57D1B2AF34DF}" type="pres">
      <dgm:prSet presAssocID="{4B76DB3D-1603-4FC6-967C-4D0F036A8408}" presName="Name8" presStyleCnt="0"/>
      <dgm:spPr/>
    </dgm:pt>
    <dgm:pt modelId="{39728BDD-96B0-42BE-A75E-0353426C6515}" type="pres">
      <dgm:prSet presAssocID="{4B76DB3D-1603-4FC6-967C-4D0F036A8408}" presName="level" presStyleLbl="node1" presStyleIdx="8" presStyleCnt="9">
        <dgm:presLayoutVars>
          <dgm:chMax val="1"/>
          <dgm:bulletEnabled val="1"/>
        </dgm:presLayoutVars>
      </dgm:prSet>
      <dgm:spPr/>
      <dgm:t>
        <a:bodyPr/>
        <a:lstStyle/>
        <a:p>
          <a:endParaRPr lang="en-US"/>
        </a:p>
      </dgm:t>
    </dgm:pt>
    <dgm:pt modelId="{6CA14DDF-4C65-4968-88ED-91BA12DD47CB}" type="pres">
      <dgm:prSet presAssocID="{4B76DB3D-1603-4FC6-967C-4D0F036A8408}" presName="levelTx" presStyleLbl="revTx" presStyleIdx="0" presStyleCnt="0">
        <dgm:presLayoutVars>
          <dgm:chMax val="1"/>
          <dgm:bulletEnabled val="1"/>
        </dgm:presLayoutVars>
      </dgm:prSet>
      <dgm:spPr/>
      <dgm:t>
        <a:bodyPr/>
        <a:lstStyle/>
        <a:p>
          <a:endParaRPr lang="en-US"/>
        </a:p>
      </dgm:t>
    </dgm:pt>
  </dgm:ptLst>
  <dgm:cxnLst>
    <dgm:cxn modelId="{E99EFB94-99DD-41AC-87B5-12E74DDD869D}" type="presOf" srcId="{9915834F-97AB-4F1D-BE5F-1974E74B611A}" destId="{2FD5FEFE-6511-4B28-8482-46F3723D21A9}" srcOrd="0" destOrd="0" presId="urn:microsoft.com/office/officeart/2005/8/layout/pyramid3"/>
    <dgm:cxn modelId="{A69652A6-64BA-4B4A-AD85-1561C38B2A81}" type="presOf" srcId="{2F9F9DD6-698A-43F9-9693-4EF6AB286AEC}" destId="{E9EDB23D-EC82-4B8E-ACBF-928475C6B9D7}" srcOrd="0" destOrd="0" presId="urn:microsoft.com/office/officeart/2005/8/layout/pyramid3"/>
    <dgm:cxn modelId="{AACA8912-3960-4B0A-9719-EFA526E3A2C0}" srcId="{BA928AC5-8744-49F7-9A34-B661F8D1C169}" destId="{9915834F-97AB-4F1D-BE5F-1974E74B611A}" srcOrd="1" destOrd="0" parTransId="{AA02478A-3CC2-4A32-850B-26389BBCEE42}" sibTransId="{8A644129-4B58-42FD-8315-D6FC3B724080}"/>
    <dgm:cxn modelId="{8DFF211B-E9A6-4404-9275-1709647810F5}" type="presOf" srcId="{26690EE1-864F-405F-9677-1AFECC4190CF}" destId="{C29D968E-F66D-4C5C-8346-3F7833ED5B05}" srcOrd="1" destOrd="0" presId="urn:microsoft.com/office/officeart/2005/8/layout/pyramid3"/>
    <dgm:cxn modelId="{3D85C5CC-7D66-4810-ADC5-7F18A61C827A}" type="presOf" srcId="{2F9F9DD6-698A-43F9-9693-4EF6AB286AEC}" destId="{5BCDA7AF-6F7C-4930-A58D-FC48A1A6E8DF}" srcOrd="1" destOrd="0" presId="urn:microsoft.com/office/officeart/2005/8/layout/pyramid3"/>
    <dgm:cxn modelId="{5448892E-9F57-45AE-BAE2-CDC60B9590DE}" srcId="{BA928AC5-8744-49F7-9A34-B661F8D1C169}" destId="{56E4C35B-29B1-4D08-B444-D7A50832C6FD}" srcOrd="4" destOrd="0" parTransId="{D97CFFE5-27B1-4B83-B9F7-F66657DC2BC2}" sibTransId="{B7C341D3-E1DE-4623-8E85-E4D9EECE1ACE}"/>
    <dgm:cxn modelId="{8D6056D2-96D2-4DB8-A51A-C2FD4FF14A0B}" srcId="{BA928AC5-8744-49F7-9A34-B661F8D1C169}" destId="{4B76DB3D-1603-4FC6-967C-4D0F036A8408}" srcOrd="8" destOrd="0" parTransId="{CAAEFE63-E246-4E43-942B-CDDE51CC4E5D}" sibTransId="{120A2EF9-D3A5-40E8-9CE4-B69788DF9C19}"/>
    <dgm:cxn modelId="{40F67483-3870-4474-AF44-6E6A9D9786F8}" srcId="{BA928AC5-8744-49F7-9A34-B661F8D1C169}" destId="{CA47E157-D3FE-4399-A0D4-F449A925AFE5}" srcOrd="3" destOrd="0" parTransId="{AB423CFC-082D-40FF-B0B5-804F6BACEAF1}" sibTransId="{E93BBA78-C432-4B11-A4B7-34C9143F5DDB}"/>
    <dgm:cxn modelId="{4BFE5F9C-5742-46B3-9BB0-40FBDAF2A9F6}" type="presOf" srcId="{9DEDFCED-EDA8-42C5-9750-44C259A0C819}" destId="{717F8BA3-5A07-4CDB-ACF2-FEB3E53C4805}" srcOrd="0" destOrd="0" presId="urn:microsoft.com/office/officeart/2005/8/layout/pyramid3"/>
    <dgm:cxn modelId="{AAD5FBC8-EB46-4AF1-BDF1-170B40DF859C}" srcId="{BA928AC5-8744-49F7-9A34-B661F8D1C169}" destId="{FFB74E27-3119-4E8D-B7FC-EB917838BF22}" srcOrd="0" destOrd="0" parTransId="{5CCF1292-5DA2-48D6-AA45-5B95A45B19F4}" sibTransId="{3DDB9A3E-D45F-4AC7-9D10-E8C4F6DA5C6E}"/>
    <dgm:cxn modelId="{795E824B-3153-4CD5-A9D7-5C1BE97926BF}" type="presOf" srcId="{4B76DB3D-1603-4FC6-967C-4D0F036A8408}" destId="{6CA14DDF-4C65-4968-88ED-91BA12DD47CB}" srcOrd="1" destOrd="0" presId="urn:microsoft.com/office/officeart/2005/8/layout/pyramid3"/>
    <dgm:cxn modelId="{9B2D3E8B-DF0D-4E14-A27A-2DD60C93252F}" type="presOf" srcId="{91CD3DCF-E08B-45C9-BFE3-1F9B5F8EF641}" destId="{FC19E015-6C07-4A78-A590-0088CD995FF6}" srcOrd="1" destOrd="0" presId="urn:microsoft.com/office/officeart/2005/8/layout/pyramid3"/>
    <dgm:cxn modelId="{2EC6428C-F328-41C5-871E-4AD6E665257C}" srcId="{BA928AC5-8744-49F7-9A34-B661F8D1C169}" destId="{2F9F9DD6-698A-43F9-9693-4EF6AB286AEC}" srcOrd="5" destOrd="0" parTransId="{28088031-1FF7-402B-8DD7-5B4208F47642}" sibTransId="{493D6129-4A20-4D1E-9BB7-BEDC3B04DBF6}"/>
    <dgm:cxn modelId="{73AFD55D-1CA2-4796-B025-B3AAFF2880FF}" srcId="{BA928AC5-8744-49F7-9A34-B661F8D1C169}" destId="{91CD3DCF-E08B-45C9-BFE3-1F9B5F8EF641}" srcOrd="6" destOrd="0" parTransId="{9E57C2D3-1C71-446D-B6D2-8F25B967A557}" sibTransId="{7597A9BC-DB6F-439D-AE7A-5235FBD460DA}"/>
    <dgm:cxn modelId="{6175FE25-3574-429A-911B-714E859103DA}" type="presOf" srcId="{BA928AC5-8744-49F7-9A34-B661F8D1C169}" destId="{2AAB4EB1-B8F7-419D-B8EE-1E7E9F6AEA49}" srcOrd="0" destOrd="0" presId="urn:microsoft.com/office/officeart/2005/8/layout/pyramid3"/>
    <dgm:cxn modelId="{934E9664-4A9A-4E58-A7A4-6F2C5FBF6D21}" type="presOf" srcId="{CA47E157-D3FE-4399-A0D4-F449A925AFE5}" destId="{C517013E-1F58-4884-9AB7-943C246006F7}" srcOrd="0" destOrd="0" presId="urn:microsoft.com/office/officeart/2005/8/layout/pyramid3"/>
    <dgm:cxn modelId="{19FD9328-7895-40AC-8198-497D4F9142AD}" srcId="{BA928AC5-8744-49F7-9A34-B661F8D1C169}" destId="{9DEDFCED-EDA8-42C5-9750-44C259A0C819}" srcOrd="7" destOrd="0" parTransId="{CB829A30-755D-40CB-9395-C0165A102765}" sibTransId="{A354284B-EA00-4EA7-B77F-8540FF0E31DD}"/>
    <dgm:cxn modelId="{EB1297AF-8E01-4525-9090-B9D7BBF2EB8F}" type="presOf" srcId="{56E4C35B-29B1-4D08-B444-D7A50832C6FD}" destId="{194AABFC-4748-43F9-BEA9-F73A6710D589}" srcOrd="0" destOrd="0" presId="urn:microsoft.com/office/officeart/2005/8/layout/pyramid3"/>
    <dgm:cxn modelId="{D7F57851-2179-4B82-8D46-E7D957170F1F}" type="presOf" srcId="{56E4C35B-29B1-4D08-B444-D7A50832C6FD}" destId="{B067BD43-6E64-4C63-8B5A-55DDF890DD45}" srcOrd="1" destOrd="0" presId="urn:microsoft.com/office/officeart/2005/8/layout/pyramid3"/>
    <dgm:cxn modelId="{F05EFEE4-FC36-4BF1-9F67-BB46BA9D608B}" type="presOf" srcId="{CA47E157-D3FE-4399-A0D4-F449A925AFE5}" destId="{A5FF7F5E-3B98-4B6A-B98E-EE0AF6E3692F}" srcOrd="1" destOrd="0" presId="urn:microsoft.com/office/officeart/2005/8/layout/pyramid3"/>
    <dgm:cxn modelId="{C63E4256-93EC-4A16-8C32-45B26666ADCD}" type="presOf" srcId="{26690EE1-864F-405F-9677-1AFECC4190CF}" destId="{BBAAD8BD-14D0-4531-B018-9B785FE05377}" srcOrd="0" destOrd="0" presId="urn:microsoft.com/office/officeart/2005/8/layout/pyramid3"/>
    <dgm:cxn modelId="{6EB79796-30B8-49CF-9862-75D4DAEF9E90}" srcId="{BA928AC5-8744-49F7-9A34-B661F8D1C169}" destId="{26690EE1-864F-405F-9677-1AFECC4190CF}" srcOrd="2" destOrd="0" parTransId="{A1BE1ABD-EDC5-4EE4-A7D3-0C12B7D3B174}" sibTransId="{E092980C-E79D-4115-A4C1-6D2C718A56DF}"/>
    <dgm:cxn modelId="{716267C6-313D-4F44-81C1-07DE7B3A475A}" type="presOf" srcId="{9915834F-97AB-4F1D-BE5F-1974E74B611A}" destId="{3ECFC41F-450C-496E-AC7E-C3A345364937}" srcOrd="1" destOrd="0" presId="urn:microsoft.com/office/officeart/2005/8/layout/pyramid3"/>
    <dgm:cxn modelId="{63BCB716-1264-43DE-9D37-82B0220605B2}" type="presOf" srcId="{FFB74E27-3119-4E8D-B7FC-EB917838BF22}" destId="{8D9A0582-8ACB-4B4E-B9AD-E9CEFD68713B}" srcOrd="0" destOrd="0" presId="urn:microsoft.com/office/officeart/2005/8/layout/pyramid3"/>
    <dgm:cxn modelId="{4E3F63DF-8667-4D3C-8EDF-96BE5B648342}" type="presOf" srcId="{FFB74E27-3119-4E8D-B7FC-EB917838BF22}" destId="{6F25881D-F64A-48EA-BDC1-3FC3FC54170A}" srcOrd="1" destOrd="0" presId="urn:microsoft.com/office/officeart/2005/8/layout/pyramid3"/>
    <dgm:cxn modelId="{5BAC6F05-82D3-448B-AFF4-EE2E292AC9FB}" type="presOf" srcId="{91CD3DCF-E08B-45C9-BFE3-1F9B5F8EF641}" destId="{5BACF1E3-A3A5-47C3-8359-C00BC542C4FC}" srcOrd="0" destOrd="0" presId="urn:microsoft.com/office/officeart/2005/8/layout/pyramid3"/>
    <dgm:cxn modelId="{3BCCB553-4B7B-4142-8A72-9A9DF31AAC43}" type="presOf" srcId="{9DEDFCED-EDA8-42C5-9750-44C259A0C819}" destId="{8CB9ABD8-DA46-48F1-9B43-73F587296F87}" srcOrd="1" destOrd="0" presId="urn:microsoft.com/office/officeart/2005/8/layout/pyramid3"/>
    <dgm:cxn modelId="{0F392489-B3DC-4C50-886F-D0DA7DEFB39E}" type="presOf" srcId="{4B76DB3D-1603-4FC6-967C-4D0F036A8408}" destId="{39728BDD-96B0-42BE-A75E-0353426C6515}" srcOrd="0" destOrd="0" presId="urn:microsoft.com/office/officeart/2005/8/layout/pyramid3"/>
    <dgm:cxn modelId="{1CDB1F06-83A4-48BB-B894-4EA72AEC7A9B}" type="presParOf" srcId="{2AAB4EB1-B8F7-419D-B8EE-1E7E9F6AEA49}" destId="{7B4A09C9-6D7F-4AAF-8A28-F8E47222163D}" srcOrd="0" destOrd="0" presId="urn:microsoft.com/office/officeart/2005/8/layout/pyramid3"/>
    <dgm:cxn modelId="{0D9CBA8F-BE66-4B84-81DB-234861DE13DB}" type="presParOf" srcId="{7B4A09C9-6D7F-4AAF-8A28-F8E47222163D}" destId="{8D9A0582-8ACB-4B4E-B9AD-E9CEFD68713B}" srcOrd="0" destOrd="0" presId="urn:microsoft.com/office/officeart/2005/8/layout/pyramid3"/>
    <dgm:cxn modelId="{A5C47911-3FBA-426A-83DB-AFD7C9655A49}" type="presParOf" srcId="{7B4A09C9-6D7F-4AAF-8A28-F8E47222163D}" destId="{6F25881D-F64A-48EA-BDC1-3FC3FC54170A}" srcOrd="1" destOrd="0" presId="urn:microsoft.com/office/officeart/2005/8/layout/pyramid3"/>
    <dgm:cxn modelId="{3F7F4BB1-0D1A-4A11-AF89-DE3FCD5C8C0C}" type="presParOf" srcId="{2AAB4EB1-B8F7-419D-B8EE-1E7E9F6AEA49}" destId="{051EBDD7-87EE-48B2-874A-E40A14F7E23E}" srcOrd="1" destOrd="0" presId="urn:microsoft.com/office/officeart/2005/8/layout/pyramid3"/>
    <dgm:cxn modelId="{C76A26EC-6215-4FC4-A939-761F65DE15C3}" type="presParOf" srcId="{051EBDD7-87EE-48B2-874A-E40A14F7E23E}" destId="{2FD5FEFE-6511-4B28-8482-46F3723D21A9}" srcOrd="0" destOrd="0" presId="urn:microsoft.com/office/officeart/2005/8/layout/pyramid3"/>
    <dgm:cxn modelId="{A2EDCC53-EFFD-4827-A1BC-F3CA0783A65C}" type="presParOf" srcId="{051EBDD7-87EE-48B2-874A-E40A14F7E23E}" destId="{3ECFC41F-450C-496E-AC7E-C3A345364937}" srcOrd="1" destOrd="0" presId="urn:microsoft.com/office/officeart/2005/8/layout/pyramid3"/>
    <dgm:cxn modelId="{36433C64-518F-405E-8ABF-A7DB3A8B9251}" type="presParOf" srcId="{2AAB4EB1-B8F7-419D-B8EE-1E7E9F6AEA49}" destId="{239E7241-D732-4CE7-80BE-BDFCA367CFDF}" srcOrd="2" destOrd="0" presId="urn:microsoft.com/office/officeart/2005/8/layout/pyramid3"/>
    <dgm:cxn modelId="{946954D2-9C0D-4254-98FA-6669FD3DC720}" type="presParOf" srcId="{239E7241-D732-4CE7-80BE-BDFCA367CFDF}" destId="{BBAAD8BD-14D0-4531-B018-9B785FE05377}" srcOrd="0" destOrd="0" presId="urn:microsoft.com/office/officeart/2005/8/layout/pyramid3"/>
    <dgm:cxn modelId="{14B1978D-415E-413B-9E24-53AFB535D442}" type="presParOf" srcId="{239E7241-D732-4CE7-80BE-BDFCA367CFDF}" destId="{C29D968E-F66D-4C5C-8346-3F7833ED5B05}" srcOrd="1" destOrd="0" presId="urn:microsoft.com/office/officeart/2005/8/layout/pyramid3"/>
    <dgm:cxn modelId="{8FEA4773-78DD-4740-BB60-2415BCF10B21}" type="presParOf" srcId="{2AAB4EB1-B8F7-419D-B8EE-1E7E9F6AEA49}" destId="{CB6FC2DB-78DD-4FCD-A22A-ED5810FC6C7B}" srcOrd="3" destOrd="0" presId="urn:microsoft.com/office/officeart/2005/8/layout/pyramid3"/>
    <dgm:cxn modelId="{FF2F8163-D06A-4815-B678-AA49ED5CDEDF}" type="presParOf" srcId="{CB6FC2DB-78DD-4FCD-A22A-ED5810FC6C7B}" destId="{C517013E-1F58-4884-9AB7-943C246006F7}" srcOrd="0" destOrd="0" presId="urn:microsoft.com/office/officeart/2005/8/layout/pyramid3"/>
    <dgm:cxn modelId="{59069401-5681-47EE-9751-2310BC108E43}" type="presParOf" srcId="{CB6FC2DB-78DD-4FCD-A22A-ED5810FC6C7B}" destId="{A5FF7F5E-3B98-4B6A-B98E-EE0AF6E3692F}" srcOrd="1" destOrd="0" presId="urn:microsoft.com/office/officeart/2005/8/layout/pyramid3"/>
    <dgm:cxn modelId="{C730E8EB-28E3-4A0F-859C-F37C6C1A1130}" type="presParOf" srcId="{2AAB4EB1-B8F7-419D-B8EE-1E7E9F6AEA49}" destId="{2FDBA4E4-C56C-4CDC-B769-DB49AB8044B2}" srcOrd="4" destOrd="0" presId="urn:microsoft.com/office/officeart/2005/8/layout/pyramid3"/>
    <dgm:cxn modelId="{E722B42A-0571-4991-AEAC-0664962DCB95}" type="presParOf" srcId="{2FDBA4E4-C56C-4CDC-B769-DB49AB8044B2}" destId="{194AABFC-4748-43F9-BEA9-F73A6710D589}" srcOrd="0" destOrd="0" presId="urn:microsoft.com/office/officeart/2005/8/layout/pyramid3"/>
    <dgm:cxn modelId="{ECAA0397-2992-47E9-90D4-3518C54580D9}" type="presParOf" srcId="{2FDBA4E4-C56C-4CDC-B769-DB49AB8044B2}" destId="{B067BD43-6E64-4C63-8B5A-55DDF890DD45}" srcOrd="1" destOrd="0" presId="urn:microsoft.com/office/officeart/2005/8/layout/pyramid3"/>
    <dgm:cxn modelId="{08D4F7D5-A9FC-4DCC-A45A-91A9C9422E5E}" type="presParOf" srcId="{2AAB4EB1-B8F7-419D-B8EE-1E7E9F6AEA49}" destId="{34E7AD3F-E0AF-45F1-BD87-03F3F42C5F53}" srcOrd="5" destOrd="0" presId="urn:microsoft.com/office/officeart/2005/8/layout/pyramid3"/>
    <dgm:cxn modelId="{243FC360-CF08-4B4A-9EB4-FCB1E4D49A38}" type="presParOf" srcId="{34E7AD3F-E0AF-45F1-BD87-03F3F42C5F53}" destId="{E9EDB23D-EC82-4B8E-ACBF-928475C6B9D7}" srcOrd="0" destOrd="0" presId="urn:microsoft.com/office/officeart/2005/8/layout/pyramid3"/>
    <dgm:cxn modelId="{A5498BF7-1350-496F-91CD-CA09EEE007CC}" type="presParOf" srcId="{34E7AD3F-E0AF-45F1-BD87-03F3F42C5F53}" destId="{5BCDA7AF-6F7C-4930-A58D-FC48A1A6E8DF}" srcOrd="1" destOrd="0" presId="urn:microsoft.com/office/officeart/2005/8/layout/pyramid3"/>
    <dgm:cxn modelId="{134F8A1F-CB07-470B-A0D6-FF7B710080D5}" type="presParOf" srcId="{2AAB4EB1-B8F7-419D-B8EE-1E7E9F6AEA49}" destId="{2EEDACC8-6768-4340-9A00-7038ACE54827}" srcOrd="6" destOrd="0" presId="urn:microsoft.com/office/officeart/2005/8/layout/pyramid3"/>
    <dgm:cxn modelId="{DFC11CE7-1176-4DFD-9F54-E681B687A945}" type="presParOf" srcId="{2EEDACC8-6768-4340-9A00-7038ACE54827}" destId="{5BACF1E3-A3A5-47C3-8359-C00BC542C4FC}" srcOrd="0" destOrd="0" presId="urn:microsoft.com/office/officeart/2005/8/layout/pyramid3"/>
    <dgm:cxn modelId="{CB3F725B-0038-4412-B39E-335129F2B7C0}" type="presParOf" srcId="{2EEDACC8-6768-4340-9A00-7038ACE54827}" destId="{FC19E015-6C07-4A78-A590-0088CD995FF6}" srcOrd="1" destOrd="0" presId="urn:microsoft.com/office/officeart/2005/8/layout/pyramid3"/>
    <dgm:cxn modelId="{DF1B9AE4-0B44-4530-A9DE-B62A23974BBC}" type="presParOf" srcId="{2AAB4EB1-B8F7-419D-B8EE-1E7E9F6AEA49}" destId="{672010DC-3044-4FD3-A9F5-BEBBC735B475}" srcOrd="7" destOrd="0" presId="urn:microsoft.com/office/officeart/2005/8/layout/pyramid3"/>
    <dgm:cxn modelId="{1F7F560B-B556-4140-AA5D-4F9047698246}" type="presParOf" srcId="{672010DC-3044-4FD3-A9F5-BEBBC735B475}" destId="{717F8BA3-5A07-4CDB-ACF2-FEB3E53C4805}" srcOrd="0" destOrd="0" presId="urn:microsoft.com/office/officeart/2005/8/layout/pyramid3"/>
    <dgm:cxn modelId="{0B60D0ED-A517-4335-B93B-323E5E94C997}" type="presParOf" srcId="{672010DC-3044-4FD3-A9F5-BEBBC735B475}" destId="{8CB9ABD8-DA46-48F1-9B43-73F587296F87}" srcOrd="1" destOrd="0" presId="urn:microsoft.com/office/officeart/2005/8/layout/pyramid3"/>
    <dgm:cxn modelId="{C23DD59E-E0EA-4036-B62F-D83CE42FC9E8}" type="presParOf" srcId="{2AAB4EB1-B8F7-419D-B8EE-1E7E9F6AEA49}" destId="{92820D9C-4828-46B8-BB06-57D1B2AF34DF}" srcOrd="8" destOrd="0" presId="urn:microsoft.com/office/officeart/2005/8/layout/pyramid3"/>
    <dgm:cxn modelId="{FA01302A-2B4E-4AC3-AF78-A0A6BA0C0AF2}" type="presParOf" srcId="{92820D9C-4828-46B8-BB06-57D1B2AF34DF}" destId="{39728BDD-96B0-42BE-A75E-0353426C6515}" srcOrd="0" destOrd="0" presId="urn:microsoft.com/office/officeart/2005/8/layout/pyramid3"/>
    <dgm:cxn modelId="{81D3BE2D-B04B-4C5F-BB2D-53856E5AC0E8}" type="presParOf" srcId="{92820D9C-4828-46B8-BB06-57D1B2AF34DF}" destId="{6CA14DDF-4C65-4968-88ED-91BA12DD47CB}"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A928AC5-8744-49F7-9A34-B661F8D1C169}" type="doc">
      <dgm:prSet loTypeId="urn:microsoft.com/office/officeart/2005/8/layout/pyramid3" loCatId="pyramid" qsTypeId="urn:microsoft.com/office/officeart/2005/8/quickstyle/simple1" qsCatId="simple" csTypeId="urn:microsoft.com/office/officeart/2005/8/colors/accent1_2" csCatId="accent1" phldr="1"/>
      <dgm:spPr/>
    </dgm:pt>
    <dgm:pt modelId="{91CD3DCF-E08B-45C9-BFE3-1F9B5F8EF641}">
      <dgm:prSet phldrT="[Text]"/>
      <dgm:spPr/>
      <dgm:t>
        <a:bodyPr/>
        <a:lstStyle/>
        <a:p>
          <a:r>
            <a:rPr lang="en-US" dirty="0" smtClean="0"/>
            <a:t>Amorite</a:t>
          </a:r>
          <a:endParaRPr lang="en-US" dirty="0"/>
        </a:p>
      </dgm:t>
    </dgm:pt>
    <dgm:pt modelId="{9E57C2D3-1C71-446D-B6D2-8F25B967A557}" type="parTrans" cxnId="{73AFD55D-1CA2-4796-B025-B3AAFF2880FF}">
      <dgm:prSet/>
      <dgm:spPr/>
      <dgm:t>
        <a:bodyPr/>
        <a:lstStyle/>
        <a:p>
          <a:endParaRPr lang="en-US"/>
        </a:p>
      </dgm:t>
    </dgm:pt>
    <dgm:pt modelId="{7597A9BC-DB6F-439D-AE7A-5235FBD460DA}" type="sibTrans" cxnId="{73AFD55D-1CA2-4796-B025-B3AAFF2880FF}">
      <dgm:prSet/>
      <dgm:spPr/>
      <dgm:t>
        <a:bodyPr/>
        <a:lstStyle/>
        <a:p>
          <a:endParaRPr lang="en-US"/>
        </a:p>
      </dgm:t>
    </dgm:pt>
    <dgm:pt modelId="{2F9F9DD6-698A-43F9-9693-4EF6AB286AEC}">
      <dgm:prSet phldrT="[Text]"/>
      <dgm:spPr/>
      <dgm:t>
        <a:bodyPr/>
        <a:lstStyle/>
        <a:p>
          <a:r>
            <a:rPr lang="en-US" dirty="0" smtClean="0"/>
            <a:t>Egyptian</a:t>
          </a:r>
          <a:endParaRPr lang="en-US" dirty="0"/>
        </a:p>
      </dgm:t>
    </dgm:pt>
    <dgm:pt modelId="{28088031-1FF7-402B-8DD7-5B4208F47642}" type="parTrans" cxnId="{2EC6428C-F328-41C5-871E-4AD6E665257C}">
      <dgm:prSet/>
      <dgm:spPr/>
      <dgm:t>
        <a:bodyPr/>
        <a:lstStyle/>
        <a:p>
          <a:endParaRPr lang="en-US"/>
        </a:p>
      </dgm:t>
    </dgm:pt>
    <dgm:pt modelId="{493D6129-4A20-4D1E-9BB7-BEDC3B04DBF6}" type="sibTrans" cxnId="{2EC6428C-F328-41C5-871E-4AD6E665257C}">
      <dgm:prSet/>
      <dgm:spPr/>
      <dgm:t>
        <a:bodyPr/>
        <a:lstStyle/>
        <a:p>
          <a:endParaRPr lang="en-US"/>
        </a:p>
      </dgm:t>
    </dgm:pt>
    <dgm:pt modelId="{4B76DB3D-1603-4FC6-967C-4D0F036A8408}">
      <dgm:prSet phldrT="[Text]"/>
      <dgm:spPr/>
      <dgm:t>
        <a:bodyPr/>
        <a:lstStyle/>
        <a:p>
          <a:r>
            <a:rPr lang="en-US" dirty="0" smtClean="0"/>
            <a:t>Sumer</a:t>
          </a:r>
          <a:endParaRPr lang="en-US" dirty="0"/>
        </a:p>
      </dgm:t>
    </dgm:pt>
    <dgm:pt modelId="{CAAEFE63-E246-4E43-942B-CDDE51CC4E5D}" type="parTrans" cxnId="{8D6056D2-96D2-4DB8-A51A-C2FD4FF14A0B}">
      <dgm:prSet/>
      <dgm:spPr/>
      <dgm:t>
        <a:bodyPr/>
        <a:lstStyle/>
        <a:p>
          <a:endParaRPr lang="en-US"/>
        </a:p>
      </dgm:t>
    </dgm:pt>
    <dgm:pt modelId="{120A2EF9-D3A5-40E8-9CE4-B69788DF9C19}" type="sibTrans" cxnId="{8D6056D2-96D2-4DB8-A51A-C2FD4FF14A0B}">
      <dgm:prSet/>
      <dgm:spPr/>
      <dgm:t>
        <a:bodyPr/>
        <a:lstStyle/>
        <a:p>
          <a:endParaRPr lang="en-US"/>
        </a:p>
      </dgm:t>
    </dgm:pt>
    <dgm:pt modelId="{56E4C35B-29B1-4D08-B444-D7A50832C6FD}">
      <dgm:prSet phldrT="[Text]"/>
      <dgm:spPr/>
      <dgm:t>
        <a:bodyPr/>
        <a:lstStyle/>
        <a:p>
          <a:r>
            <a:rPr lang="en-US" dirty="0" smtClean="0"/>
            <a:t>Canaanite</a:t>
          </a:r>
          <a:endParaRPr lang="en-US" dirty="0"/>
        </a:p>
      </dgm:t>
    </dgm:pt>
    <dgm:pt modelId="{D97CFFE5-27B1-4B83-B9F7-F66657DC2BC2}" type="parTrans" cxnId="{5448892E-9F57-45AE-BAE2-CDC60B9590DE}">
      <dgm:prSet/>
      <dgm:spPr/>
      <dgm:t>
        <a:bodyPr/>
        <a:lstStyle/>
        <a:p>
          <a:endParaRPr lang="en-US"/>
        </a:p>
      </dgm:t>
    </dgm:pt>
    <dgm:pt modelId="{B7C341D3-E1DE-4623-8E85-E4D9EECE1ACE}" type="sibTrans" cxnId="{5448892E-9F57-45AE-BAE2-CDC60B9590DE}">
      <dgm:prSet/>
      <dgm:spPr/>
      <dgm:t>
        <a:bodyPr/>
        <a:lstStyle/>
        <a:p>
          <a:endParaRPr lang="en-US"/>
        </a:p>
      </dgm:t>
    </dgm:pt>
    <dgm:pt modelId="{CA47E157-D3FE-4399-A0D4-F449A925AFE5}">
      <dgm:prSet phldrT="[Text]"/>
      <dgm:spPr/>
      <dgm:t>
        <a:bodyPr/>
        <a:lstStyle/>
        <a:p>
          <a:r>
            <a:rPr lang="en-US" dirty="0" smtClean="0"/>
            <a:t>Hebrew</a:t>
          </a:r>
          <a:endParaRPr lang="en-US" dirty="0"/>
        </a:p>
      </dgm:t>
    </dgm:pt>
    <dgm:pt modelId="{AB423CFC-082D-40FF-B0B5-804F6BACEAF1}" type="parTrans" cxnId="{40F67483-3870-4474-AF44-6E6A9D9786F8}">
      <dgm:prSet/>
      <dgm:spPr/>
      <dgm:t>
        <a:bodyPr/>
        <a:lstStyle/>
        <a:p>
          <a:endParaRPr lang="en-US"/>
        </a:p>
      </dgm:t>
    </dgm:pt>
    <dgm:pt modelId="{E93BBA78-C432-4B11-A4B7-34C9143F5DDB}" type="sibTrans" cxnId="{40F67483-3870-4474-AF44-6E6A9D9786F8}">
      <dgm:prSet/>
      <dgm:spPr/>
      <dgm:t>
        <a:bodyPr/>
        <a:lstStyle/>
        <a:p>
          <a:endParaRPr lang="en-US"/>
        </a:p>
      </dgm:t>
    </dgm:pt>
    <dgm:pt modelId="{26690EE1-864F-405F-9677-1AFECC4190CF}">
      <dgm:prSet phldrT="[Text]"/>
      <dgm:spPr/>
      <dgm:t>
        <a:bodyPr/>
        <a:lstStyle/>
        <a:p>
          <a:r>
            <a:rPr lang="en-US" dirty="0" smtClean="0"/>
            <a:t>Assyrian</a:t>
          </a:r>
          <a:endParaRPr lang="en-US" dirty="0"/>
        </a:p>
      </dgm:t>
    </dgm:pt>
    <dgm:pt modelId="{A1BE1ABD-EDC5-4EE4-A7D3-0C12B7D3B174}" type="parTrans" cxnId="{6EB79796-30B8-49CF-9862-75D4DAEF9E90}">
      <dgm:prSet/>
      <dgm:spPr/>
      <dgm:t>
        <a:bodyPr/>
        <a:lstStyle/>
        <a:p>
          <a:endParaRPr lang="en-US"/>
        </a:p>
      </dgm:t>
    </dgm:pt>
    <dgm:pt modelId="{E092980C-E79D-4115-A4C1-6D2C718A56DF}" type="sibTrans" cxnId="{6EB79796-30B8-49CF-9862-75D4DAEF9E90}">
      <dgm:prSet/>
      <dgm:spPr/>
      <dgm:t>
        <a:bodyPr/>
        <a:lstStyle/>
        <a:p>
          <a:endParaRPr lang="en-US"/>
        </a:p>
      </dgm:t>
    </dgm:pt>
    <dgm:pt modelId="{9915834F-97AB-4F1D-BE5F-1974E74B611A}">
      <dgm:prSet phldrT="[Text]"/>
      <dgm:spPr/>
      <dgm:t>
        <a:bodyPr/>
        <a:lstStyle/>
        <a:p>
          <a:r>
            <a:rPr lang="en-US" b="1" dirty="0" smtClean="0">
              <a:solidFill>
                <a:srgbClr val="FF0000"/>
              </a:solidFill>
            </a:rPr>
            <a:t>Chaldean/Babylonian</a:t>
          </a:r>
          <a:endParaRPr lang="en-US" b="1" dirty="0">
            <a:solidFill>
              <a:srgbClr val="FF0000"/>
            </a:solidFill>
          </a:endParaRPr>
        </a:p>
      </dgm:t>
    </dgm:pt>
    <dgm:pt modelId="{AA02478A-3CC2-4A32-850B-26389BBCEE42}" type="parTrans" cxnId="{AACA8912-3960-4B0A-9719-EFA526E3A2C0}">
      <dgm:prSet/>
      <dgm:spPr/>
      <dgm:t>
        <a:bodyPr/>
        <a:lstStyle/>
        <a:p>
          <a:endParaRPr lang="en-US"/>
        </a:p>
      </dgm:t>
    </dgm:pt>
    <dgm:pt modelId="{8A644129-4B58-42FD-8315-D6FC3B724080}" type="sibTrans" cxnId="{AACA8912-3960-4B0A-9719-EFA526E3A2C0}">
      <dgm:prSet/>
      <dgm:spPr/>
      <dgm:t>
        <a:bodyPr/>
        <a:lstStyle/>
        <a:p>
          <a:endParaRPr lang="en-US"/>
        </a:p>
      </dgm:t>
    </dgm:pt>
    <dgm:pt modelId="{FFB74E27-3119-4E8D-B7FC-EB917838BF22}">
      <dgm:prSet phldrT="[Text]"/>
      <dgm:spPr/>
      <dgm:t>
        <a:bodyPr/>
        <a:lstStyle/>
        <a:p>
          <a:r>
            <a:rPr lang="en-US" dirty="0" smtClean="0"/>
            <a:t>Persian</a:t>
          </a:r>
          <a:endParaRPr lang="en-US" dirty="0"/>
        </a:p>
      </dgm:t>
    </dgm:pt>
    <dgm:pt modelId="{5CCF1292-5DA2-48D6-AA45-5B95A45B19F4}" type="parTrans" cxnId="{AAD5FBC8-EB46-4AF1-BDF1-170B40DF859C}">
      <dgm:prSet/>
      <dgm:spPr/>
      <dgm:t>
        <a:bodyPr/>
        <a:lstStyle/>
        <a:p>
          <a:endParaRPr lang="en-US"/>
        </a:p>
      </dgm:t>
    </dgm:pt>
    <dgm:pt modelId="{3DDB9A3E-D45F-4AC7-9D10-E8C4F6DA5C6E}" type="sibTrans" cxnId="{AAD5FBC8-EB46-4AF1-BDF1-170B40DF859C}">
      <dgm:prSet/>
      <dgm:spPr/>
      <dgm:t>
        <a:bodyPr/>
        <a:lstStyle/>
        <a:p>
          <a:endParaRPr lang="en-US"/>
        </a:p>
      </dgm:t>
    </dgm:pt>
    <dgm:pt modelId="{9DEDFCED-EDA8-42C5-9750-44C259A0C819}">
      <dgm:prSet phldrT="[Text]"/>
      <dgm:spPr/>
      <dgm:t>
        <a:bodyPr/>
        <a:lstStyle/>
        <a:p>
          <a:r>
            <a:rPr lang="en-US" dirty="0" err="1" smtClean="0"/>
            <a:t>Akkadian</a:t>
          </a:r>
          <a:endParaRPr lang="en-US" dirty="0"/>
        </a:p>
      </dgm:t>
    </dgm:pt>
    <dgm:pt modelId="{CB829A30-755D-40CB-9395-C0165A102765}" type="parTrans" cxnId="{19FD9328-7895-40AC-8198-497D4F9142AD}">
      <dgm:prSet/>
      <dgm:spPr/>
      <dgm:t>
        <a:bodyPr/>
        <a:lstStyle/>
        <a:p>
          <a:endParaRPr lang="en-US"/>
        </a:p>
      </dgm:t>
    </dgm:pt>
    <dgm:pt modelId="{A354284B-EA00-4EA7-B77F-8540FF0E31DD}" type="sibTrans" cxnId="{19FD9328-7895-40AC-8198-497D4F9142AD}">
      <dgm:prSet/>
      <dgm:spPr/>
      <dgm:t>
        <a:bodyPr/>
        <a:lstStyle/>
        <a:p>
          <a:endParaRPr lang="en-US"/>
        </a:p>
      </dgm:t>
    </dgm:pt>
    <dgm:pt modelId="{2AAB4EB1-B8F7-419D-B8EE-1E7E9F6AEA49}" type="pres">
      <dgm:prSet presAssocID="{BA928AC5-8744-49F7-9A34-B661F8D1C169}" presName="Name0" presStyleCnt="0">
        <dgm:presLayoutVars>
          <dgm:dir/>
          <dgm:animLvl val="lvl"/>
          <dgm:resizeHandles val="exact"/>
        </dgm:presLayoutVars>
      </dgm:prSet>
      <dgm:spPr/>
    </dgm:pt>
    <dgm:pt modelId="{7B4A09C9-6D7F-4AAF-8A28-F8E47222163D}" type="pres">
      <dgm:prSet presAssocID="{FFB74E27-3119-4E8D-B7FC-EB917838BF22}" presName="Name8" presStyleCnt="0"/>
      <dgm:spPr/>
    </dgm:pt>
    <dgm:pt modelId="{8D9A0582-8ACB-4B4E-B9AD-E9CEFD68713B}" type="pres">
      <dgm:prSet presAssocID="{FFB74E27-3119-4E8D-B7FC-EB917838BF22}" presName="level" presStyleLbl="node1" presStyleIdx="0" presStyleCnt="9">
        <dgm:presLayoutVars>
          <dgm:chMax val="1"/>
          <dgm:bulletEnabled val="1"/>
        </dgm:presLayoutVars>
      </dgm:prSet>
      <dgm:spPr/>
      <dgm:t>
        <a:bodyPr/>
        <a:lstStyle/>
        <a:p>
          <a:endParaRPr lang="en-US"/>
        </a:p>
      </dgm:t>
    </dgm:pt>
    <dgm:pt modelId="{6F25881D-F64A-48EA-BDC1-3FC3FC54170A}" type="pres">
      <dgm:prSet presAssocID="{FFB74E27-3119-4E8D-B7FC-EB917838BF22}" presName="levelTx" presStyleLbl="revTx" presStyleIdx="0" presStyleCnt="0">
        <dgm:presLayoutVars>
          <dgm:chMax val="1"/>
          <dgm:bulletEnabled val="1"/>
        </dgm:presLayoutVars>
      </dgm:prSet>
      <dgm:spPr/>
      <dgm:t>
        <a:bodyPr/>
        <a:lstStyle/>
        <a:p>
          <a:endParaRPr lang="en-US"/>
        </a:p>
      </dgm:t>
    </dgm:pt>
    <dgm:pt modelId="{051EBDD7-87EE-48B2-874A-E40A14F7E23E}" type="pres">
      <dgm:prSet presAssocID="{9915834F-97AB-4F1D-BE5F-1974E74B611A}" presName="Name8" presStyleCnt="0"/>
      <dgm:spPr/>
    </dgm:pt>
    <dgm:pt modelId="{2FD5FEFE-6511-4B28-8482-46F3723D21A9}" type="pres">
      <dgm:prSet presAssocID="{9915834F-97AB-4F1D-BE5F-1974E74B611A}" presName="level" presStyleLbl="node1" presStyleIdx="1" presStyleCnt="9">
        <dgm:presLayoutVars>
          <dgm:chMax val="1"/>
          <dgm:bulletEnabled val="1"/>
        </dgm:presLayoutVars>
      </dgm:prSet>
      <dgm:spPr/>
      <dgm:t>
        <a:bodyPr/>
        <a:lstStyle/>
        <a:p>
          <a:endParaRPr lang="en-US"/>
        </a:p>
      </dgm:t>
    </dgm:pt>
    <dgm:pt modelId="{3ECFC41F-450C-496E-AC7E-C3A345364937}" type="pres">
      <dgm:prSet presAssocID="{9915834F-97AB-4F1D-BE5F-1974E74B611A}" presName="levelTx" presStyleLbl="revTx" presStyleIdx="0" presStyleCnt="0">
        <dgm:presLayoutVars>
          <dgm:chMax val="1"/>
          <dgm:bulletEnabled val="1"/>
        </dgm:presLayoutVars>
      </dgm:prSet>
      <dgm:spPr/>
      <dgm:t>
        <a:bodyPr/>
        <a:lstStyle/>
        <a:p>
          <a:endParaRPr lang="en-US"/>
        </a:p>
      </dgm:t>
    </dgm:pt>
    <dgm:pt modelId="{239E7241-D732-4CE7-80BE-BDFCA367CFDF}" type="pres">
      <dgm:prSet presAssocID="{26690EE1-864F-405F-9677-1AFECC4190CF}" presName="Name8" presStyleCnt="0"/>
      <dgm:spPr/>
    </dgm:pt>
    <dgm:pt modelId="{BBAAD8BD-14D0-4531-B018-9B785FE05377}" type="pres">
      <dgm:prSet presAssocID="{26690EE1-864F-405F-9677-1AFECC4190CF}" presName="level" presStyleLbl="node1" presStyleIdx="2" presStyleCnt="9">
        <dgm:presLayoutVars>
          <dgm:chMax val="1"/>
          <dgm:bulletEnabled val="1"/>
        </dgm:presLayoutVars>
      </dgm:prSet>
      <dgm:spPr/>
      <dgm:t>
        <a:bodyPr/>
        <a:lstStyle/>
        <a:p>
          <a:endParaRPr lang="en-US"/>
        </a:p>
      </dgm:t>
    </dgm:pt>
    <dgm:pt modelId="{C29D968E-F66D-4C5C-8346-3F7833ED5B05}" type="pres">
      <dgm:prSet presAssocID="{26690EE1-864F-405F-9677-1AFECC4190CF}" presName="levelTx" presStyleLbl="revTx" presStyleIdx="0" presStyleCnt="0">
        <dgm:presLayoutVars>
          <dgm:chMax val="1"/>
          <dgm:bulletEnabled val="1"/>
        </dgm:presLayoutVars>
      </dgm:prSet>
      <dgm:spPr/>
      <dgm:t>
        <a:bodyPr/>
        <a:lstStyle/>
        <a:p>
          <a:endParaRPr lang="en-US"/>
        </a:p>
      </dgm:t>
    </dgm:pt>
    <dgm:pt modelId="{CB6FC2DB-78DD-4FCD-A22A-ED5810FC6C7B}" type="pres">
      <dgm:prSet presAssocID="{CA47E157-D3FE-4399-A0D4-F449A925AFE5}" presName="Name8" presStyleCnt="0"/>
      <dgm:spPr/>
    </dgm:pt>
    <dgm:pt modelId="{C517013E-1F58-4884-9AB7-943C246006F7}" type="pres">
      <dgm:prSet presAssocID="{CA47E157-D3FE-4399-A0D4-F449A925AFE5}" presName="level" presStyleLbl="node1" presStyleIdx="3" presStyleCnt="9">
        <dgm:presLayoutVars>
          <dgm:chMax val="1"/>
          <dgm:bulletEnabled val="1"/>
        </dgm:presLayoutVars>
      </dgm:prSet>
      <dgm:spPr/>
      <dgm:t>
        <a:bodyPr/>
        <a:lstStyle/>
        <a:p>
          <a:endParaRPr lang="en-US"/>
        </a:p>
      </dgm:t>
    </dgm:pt>
    <dgm:pt modelId="{A5FF7F5E-3B98-4B6A-B98E-EE0AF6E3692F}" type="pres">
      <dgm:prSet presAssocID="{CA47E157-D3FE-4399-A0D4-F449A925AFE5}" presName="levelTx" presStyleLbl="revTx" presStyleIdx="0" presStyleCnt="0">
        <dgm:presLayoutVars>
          <dgm:chMax val="1"/>
          <dgm:bulletEnabled val="1"/>
        </dgm:presLayoutVars>
      </dgm:prSet>
      <dgm:spPr/>
      <dgm:t>
        <a:bodyPr/>
        <a:lstStyle/>
        <a:p>
          <a:endParaRPr lang="en-US"/>
        </a:p>
      </dgm:t>
    </dgm:pt>
    <dgm:pt modelId="{2FDBA4E4-C56C-4CDC-B769-DB49AB8044B2}" type="pres">
      <dgm:prSet presAssocID="{56E4C35B-29B1-4D08-B444-D7A50832C6FD}" presName="Name8" presStyleCnt="0"/>
      <dgm:spPr/>
    </dgm:pt>
    <dgm:pt modelId="{194AABFC-4748-43F9-BEA9-F73A6710D589}" type="pres">
      <dgm:prSet presAssocID="{56E4C35B-29B1-4D08-B444-D7A50832C6FD}" presName="level" presStyleLbl="node1" presStyleIdx="4" presStyleCnt="9">
        <dgm:presLayoutVars>
          <dgm:chMax val="1"/>
          <dgm:bulletEnabled val="1"/>
        </dgm:presLayoutVars>
      </dgm:prSet>
      <dgm:spPr/>
      <dgm:t>
        <a:bodyPr/>
        <a:lstStyle/>
        <a:p>
          <a:endParaRPr lang="en-US"/>
        </a:p>
      </dgm:t>
    </dgm:pt>
    <dgm:pt modelId="{B067BD43-6E64-4C63-8B5A-55DDF890DD45}" type="pres">
      <dgm:prSet presAssocID="{56E4C35B-29B1-4D08-B444-D7A50832C6FD}" presName="levelTx" presStyleLbl="revTx" presStyleIdx="0" presStyleCnt="0">
        <dgm:presLayoutVars>
          <dgm:chMax val="1"/>
          <dgm:bulletEnabled val="1"/>
        </dgm:presLayoutVars>
      </dgm:prSet>
      <dgm:spPr/>
      <dgm:t>
        <a:bodyPr/>
        <a:lstStyle/>
        <a:p>
          <a:endParaRPr lang="en-US"/>
        </a:p>
      </dgm:t>
    </dgm:pt>
    <dgm:pt modelId="{34E7AD3F-E0AF-45F1-BD87-03F3F42C5F53}" type="pres">
      <dgm:prSet presAssocID="{2F9F9DD6-698A-43F9-9693-4EF6AB286AEC}" presName="Name8" presStyleCnt="0"/>
      <dgm:spPr/>
    </dgm:pt>
    <dgm:pt modelId="{E9EDB23D-EC82-4B8E-ACBF-928475C6B9D7}" type="pres">
      <dgm:prSet presAssocID="{2F9F9DD6-698A-43F9-9693-4EF6AB286AEC}" presName="level" presStyleLbl="node1" presStyleIdx="5" presStyleCnt="9">
        <dgm:presLayoutVars>
          <dgm:chMax val="1"/>
          <dgm:bulletEnabled val="1"/>
        </dgm:presLayoutVars>
      </dgm:prSet>
      <dgm:spPr/>
      <dgm:t>
        <a:bodyPr/>
        <a:lstStyle/>
        <a:p>
          <a:endParaRPr lang="en-US"/>
        </a:p>
      </dgm:t>
    </dgm:pt>
    <dgm:pt modelId="{5BCDA7AF-6F7C-4930-A58D-FC48A1A6E8DF}" type="pres">
      <dgm:prSet presAssocID="{2F9F9DD6-698A-43F9-9693-4EF6AB286AEC}" presName="levelTx" presStyleLbl="revTx" presStyleIdx="0" presStyleCnt="0">
        <dgm:presLayoutVars>
          <dgm:chMax val="1"/>
          <dgm:bulletEnabled val="1"/>
        </dgm:presLayoutVars>
      </dgm:prSet>
      <dgm:spPr/>
      <dgm:t>
        <a:bodyPr/>
        <a:lstStyle/>
        <a:p>
          <a:endParaRPr lang="en-US"/>
        </a:p>
      </dgm:t>
    </dgm:pt>
    <dgm:pt modelId="{2EEDACC8-6768-4340-9A00-7038ACE54827}" type="pres">
      <dgm:prSet presAssocID="{91CD3DCF-E08B-45C9-BFE3-1F9B5F8EF641}" presName="Name8" presStyleCnt="0"/>
      <dgm:spPr/>
    </dgm:pt>
    <dgm:pt modelId="{5BACF1E3-A3A5-47C3-8359-C00BC542C4FC}" type="pres">
      <dgm:prSet presAssocID="{91CD3DCF-E08B-45C9-BFE3-1F9B5F8EF641}" presName="level" presStyleLbl="node1" presStyleIdx="6" presStyleCnt="9" custLinFactNeighborX="-1250" custLinFactNeighborY="-1875">
        <dgm:presLayoutVars>
          <dgm:chMax val="1"/>
          <dgm:bulletEnabled val="1"/>
        </dgm:presLayoutVars>
      </dgm:prSet>
      <dgm:spPr/>
      <dgm:t>
        <a:bodyPr/>
        <a:lstStyle/>
        <a:p>
          <a:endParaRPr lang="en-US"/>
        </a:p>
      </dgm:t>
    </dgm:pt>
    <dgm:pt modelId="{FC19E015-6C07-4A78-A590-0088CD995FF6}" type="pres">
      <dgm:prSet presAssocID="{91CD3DCF-E08B-45C9-BFE3-1F9B5F8EF641}" presName="levelTx" presStyleLbl="revTx" presStyleIdx="0" presStyleCnt="0">
        <dgm:presLayoutVars>
          <dgm:chMax val="1"/>
          <dgm:bulletEnabled val="1"/>
        </dgm:presLayoutVars>
      </dgm:prSet>
      <dgm:spPr/>
      <dgm:t>
        <a:bodyPr/>
        <a:lstStyle/>
        <a:p>
          <a:endParaRPr lang="en-US"/>
        </a:p>
      </dgm:t>
    </dgm:pt>
    <dgm:pt modelId="{672010DC-3044-4FD3-A9F5-BEBBC735B475}" type="pres">
      <dgm:prSet presAssocID="{9DEDFCED-EDA8-42C5-9750-44C259A0C819}" presName="Name8" presStyleCnt="0"/>
      <dgm:spPr/>
    </dgm:pt>
    <dgm:pt modelId="{717F8BA3-5A07-4CDB-ACF2-FEB3E53C4805}" type="pres">
      <dgm:prSet presAssocID="{9DEDFCED-EDA8-42C5-9750-44C259A0C819}" presName="level" presStyleLbl="node1" presStyleIdx="7" presStyleCnt="9">
        <dgm:presLayoutVars>
          <dgm:chMax val="1"/>
          <dgm:bulletEnabled val="1"/>
        </dgm:presLayoutVars>
      </dgm:prSet>
      <dgm:spPr/>
      <dgm:t>
        <a:bodyPr/>
        <a:lstStyle/>
        <a:p>
          <a:endParaRPr lang="en-US"/>
        </a:p>
      </dgm:t>
    </dgm:pt>
    <dgm:pt modelId="{8CB9ABD8-DA46-48F1-9B43-73F587296F87}" type="pres">
      <dgm:prSet presAssocID="{9DEDFCED-EDA8-42C5-9750-44C259A0C819}" presName="levelTx" presStyleLbl="revTx" presStyleIdx="0" presStyleCnt="0">
        <dgm:presLayoutVars>
          <dgm:chMax val="1"/>
          <dgm:bulletEnabled val="1"/>
        </dgm:presLayoutVars>
      </dgm:prSet>
      <dgm:spPr/>
      <dgm:t>
        <a:bodyPr/>
        <a:lstStyle/>
        <a:p>
          <a:endParaRPr lang="en-US"/>
        </a:p>
      </dgm:t>
    </dgm:pt>
    <dgm:pt modelId="{92820D9C-4828-46B8-BB06-57D1B2AF34DF}" type="pres">
      <dgm:prSet presAssocID="{4B76DB3D-1603-4FC6-967C-4D0F036A8408}" presName="Name8" presStyleCnt="0"/>
      <dgm:spPr/>
    </dgm:pt>
    <dgm:pt modelId="{39728BDD-96B0-42BE-A75E-0353426C6515}" type="pres">
      <dgm:prSet presAssocID="{4B76DB3D-1603-4FC6-967C-4D0F036A8408}" presName="level" presStyleLbl="node1" presStyleIdx="8" presStyleCnt="9">
        <dgm:presLayoutVars>
          <dgm:chMax val="1"/>
          <dgm:bulletEnabled val="1"/>
        </dgm:presLayoutVars>
      </dgm:prSet>
      <dgm:spPr/>
      <dgm:t>
        <a:bodyPr/>
        <a:lstStyle/>
        <a:p>
          <a:endParaRPr lang="en-US"/>
        </a:p>
      </dgm:t>
    </dgm:pt>
    <dgm:pt modelId="{6CA14DDF-4C65-4968-88ED-91BA12DD47CB}" type="pres">
      <dgm:prSet presAssocID="{4B76DB3D-1603-4FC6-967C-4D0F036A8408}" presName="levelTx" presStyleLbl="revTx" presStyleIdx="0" presStyleCnt="0">
        <dgm:presLayoutVars>
          <dgm:chMax val="1"/>
          <dgm:bulletEnabled val="1"/>
        </dgm:presLayoutVars>
      </dgm:prSet>
      <dgm:spPr/>
      <dgm:t>
        <a:bodyPr/>
        <a:lstStyle/>
        <a:p>
          <a:endParaRPr lang="en-US"/>
        </a:p>
      </dgm:t>
    </dgm:pt>
  </dgm:ptLst>
  <dgm:cxnLst>
    <dgm:cxn modelId="{AACA8912-3960-4B0A-9719-EFA526E3A2C0}" srcId="{BA928AC5-8744-49F7-9A34-B661F8D1C169}" destId="{9915834F-97AB-4F1D-BE5F-1974E74B611A}" srcOrd="1" destOrd="0" parTransId="{AA02478A-3CC2-4A32-850B-26389BBCEE42}" sibTransId="{8A644129-4B58-42FD-8315-D6FC3B724080}"/>
    <dgm:cxn modelId="{277C9831-147A-4CF1-9E68-A20B7ED8EAC7}" type="presOf" srcId="{91CD3DCF-E08B-45C9-BFE3-1F9B5F8EF641}" destId="{5BACF1E3-A3A5-47C3-8359-C00BC542C4FC}" srcOrd="0" destOrd="0" presId="urn:microsoft.com/office/officeart/2005/8/layout/pyramid3"/>
    <dgm:cxn modelId="{5448892E-9F57-45AE-BAE2-CDC60B9590DE}" srcId="{BA928AC5-8744-49F7-9A34-B661F8D1C169}" destId="{56E4C35B-29B1-4D08-B444-D7A50832C6FD}" srcOrd="4" destOrd="0" parTransId="{D97CFFE5-27B1-4B83-B9F7-F66657DC2BC2}" sibTransId="{B7C341D3-E1DE-4623-8E85-E4D9EECE1ACE}"/>
    <dgm:cxn modelId="{8D6056D2-96D2-4DB8-A51A-C2FD4FF14A0B}" srcId="{BA928AC5-8744-49F7-9A34-B661F8D1C169}" destId="{4B76DB3D-1603-4FC6-967C-4D0F036A8408}" srcOrd="8" destOrd="0" parTransId="{CAAEFE63-E246-4E43-942B-CDDE51CC4E5D}" sibTransId="{120A2EF9-D3A5-40E8-9CE4-B69788DF9C19}"/>
    <dgm:cxn modelId="{BA1EB9A4-1466-4C78-9268-33BAF3012186}" type="presOf" srcId="{2F9F9DD6-698A-43F9-9693-4EF6AB286AEC}" destId="{E9EDB23D-EC82-4B8E-ACBF-928475C6B9D7}" srcOrd="0" destOrd="0" presId="urn:microsoft.com/office/officeart/2005/8/layout/pyramid3"/>
    <dgm:cxn modelId="{40F67483-3870-4474-AF44-6E6A9D9786F8}" srcId="{BA928AC5-8744-49F7-9A34-B661F8D1C169}" destId="{CA47E157-D3FE-4399-A0D4-F449A925AFE5}" srcOrd="3" destOrd="0" parTransId="{AB423CFC-082D-40FF-B0B5-804F6BACEAF1}" sibTransId="{E93BBA78-C432-4B11-A4B7-34C9143F5DDB}"/>
    <dgm:cxn modelId="{122740D1-74A9-400B-A1CB-92E23CFB7BA2}" type="presOf" srcId="{91CD3DCF-E08B-45C9-BFE3-1F9B5F8EF641}" destId="{FC19E015-6C07-4A78-A590-0088CD995FF6}" srcOrd="1" destOrd="0" presId="urn:microsoft.com/office/officeart/2005/8/layout/pyramid3"/>
    <dgm:cxn modelId="{1F0D3695-642D-41E1-886D-212B7D5C0077}" type="presOf" srcId="{26690EE1-864F-405F-9677-1AFECC4190CF}" destId="{BBAAD8BD-14D0-4531-B018-9B785FE05377}" srcOrd="0" destOrd="0" presId="urn:microsoft.com/office/officeart/2005/8/layout/pyramid3"/>
    <dgm:cxn modelId="{AAD5FBC8-EB46-4AF1-BDF1-170B40DF859C}" srcId="{BA928AC5-8744-49F7-9A34-B661F8D1C169}" destId="{FFB74E27-3119-4E8D-B7FC-EB917838BF22}" srcOrd="0" destOrd="0" parTransId="{5CCF1292-5DA2-48D6-AA45-5B95A45B19F4}" sibTransId="{3DDB9A3E-D45F-4AC7-9D10-E8C4F6DA5C6E}"/>
    <dgm:cxn modelId="{2EC6428C-F328-41C5-871E-4AD6E665257C}" srcId="{BA928AC5-8744-49F7-9A34-B661F8D1C169}" destId="{2F9F9DD6-698A-43F9-9693-4EF6AB286AEC}" srcOrd="5" destOrd="0" parTransId="{28088031-1FF7-402B-8DD7-5B4208F47642}" sibTransId="{493D6129-4A20-4D1E-9BB7-BEDC3B04DBF6}"/>
    <dgm:cxn modelId="{73AFD55D-1CA2-4796-B025-B3AAFF2880FF}" srcId="{BA928AC5-8744-49F7-9A34-B661F8D1C169}" destId="{91CD3DCF-E08B-45C9-BFE3-1F9B5F8EF641}" srcOrd="6" destOrd="0" parTransId="{9E57C2D3-1C71-446D-B6D2-8F25B967A557}" sibTransId="{7597A9BC-DB6F-439D-AE7A-5235FBD460DA}"/>
    <dgm:cxn modelId="{823935AD-6937-4A51-9AF9-4DB64292CAAF}" type="presOf" srcId="{9915834F-97AB-4F1D-BE5F-1974E74B611A}" destId="{2FD5FEFE-6511-4B28-8482-46F3723D21A9}" srcOrd="0" destOrd="0" presId="urn:microsoft.com/office/officeart/2005/8/layout/pyramid3"/>
    <dgm:cxn modelId="{D6B15A77-5C31-47CB-BCBC-3AD3EA132B73}" type="presOf" srcId="{56E4C35B-29B1-4D08-B444-D7A50832C6FD}" destId="{B067BD43-6E64-4C63-8B5A-55DDF890DD45}" srcOrd="1" destOrd="0" presId="urn:microsoft.com/office/officeart/2005/8/layout/pyramid3"/>
    <dgm:cxn modelId="{4CFBFC4B-3161-4B9A-8046-57EBCD1228CB}" type="presOf" srcId="{9DEDFCED-EDA8-42C5-9750-44C259A0C819}" destId="{8CB9ABD8-DA46-48F1-9B43-73F587296F87}" srcOrd="1" destOrd="0" presId="urn:microsoft.com/office/officeart/2005/8/layout/pyramid3"/>
    <dgm:cxn modelId="{384A2F63-819D-4EEB-A296-B3864AE9BC83}" type="presOf" srcId="{4B76DB3D-1603-4FC6-967C-4D0F036A8408}" destId="{6CA14DDF-4C65-4968-88ED-91BA12DD47CB}" srcOrd="1" destOrd="0" presId="urn:microsoft.com/office/officeart/2005/8/layout/pyramid3"/>
    <dgm:cxn modelId="{1089CCB8-A328-43BA-8BF7-CC070FBD61E1}" type="presOf" srcId="{26690EE1-864F-405F-9677-1AFECC4190CF}" destId="{C29D968E-F66D-4C5C-8346-3F7833ED5B05}" srcOrd="1" destOrd="0" presId="urn:microsoft.com/office/officeart/2005/8/layout/pyramid3"/>
    <dgm:cxn modelId="{19FD9328-7895-40AC-8198-497D4F9142AD}" srcId="{BA928AC5-8744-49F7-9A34-B661F8D1C169}" destId="{9DEDFCED-EDA8-42C5-9750-44C259A0C819}" srcOrd="7" destOrd="0" parTransId="{CB829A30-755D-40CB-9395-C0165A102765}" sibTransId="{A354284B-EA00-4EA7-B77F-8540FF0E31DD}"/>
    <dgm:cxn modelId="{4CF0A46D-F096-4869-822F-8D15871F8675}" type="presOf" srcId="{CA47E157-D3FE-4399-A0D4-F449A925AFE5}" destId="{C517013E-1F58-4884-9AB7-943C246006F7}" srcOrd="0" destOrd="0" presId="urn:microsoft.com/office/officeart/2005/8/layout/pyramid3"/>
    <dgm:cxn modelId="{6EB79796-30B8-49CF-9862-75D4DAEF9E90}" srcId="{BA928AC5-8744-49F7-9A34-B661F8D1C169}" destId="{26690EE1-864F-405F-9677-1AFECC4190CF}" srcOrd="2" destOrd="0" parTransId="{A1BE1ABD-EDC5-4EE4-A7D3-0C12B7D3B174}" sibTransId="{E092980C-E79D-4115-A4C1-6D2C718A56DF}"/>
    <dgm:cxn modelId="{E53D86A8-2D96-427F-9F87-364864A99192}" type="presOf" srcId="{FFB74E27-3119-4E8D-B7FC-EB917838BF22}" destId="{6F25881D-F64A-48EA-BDC1-3FC3FC54170A}" srcOrd="1" destOrd="0" presId="urn:microsoft.com/office/officeart/2005/8/layout/pyramid3"/>
    <dgm:cxn modelId="{28A82291-8B6C-41E3-AB97-638CBA435441}" type="presOf" srcId="{9915834F-97AB-4F1D-BE5F-1974E74B611A}" destId="{3ECFC41F-450C-496E-AC7E-C3A345364937}" srcOrd="1" destOrd="0" presId="urn:microsoft.com/office/officeart/2005/8/layout/pyramid3"/>
    <dgm:cxn modelId="{91C317E3-D9E2-4BBC-AC14-B4D4A2BBB826}" type="presOf" srcId="{2F9F9DD6-698A-43F9-9693-4EF6AB286AEC}" destId="{5BCDA7AF-6F7C-4930-A58D-FC48A1A6E8DF}" srcOrd="1" destOrd="0" presId="urn:microsoft.com/office/officeart/2005/8/layout/pyramid3"/>
    <dgm:cxn modelId="{832BD7D7-F3E9-4E26-B527-D523725319E3}" type="presOf" srcId="{56E4C35B-29B1-4D08-B444-D7A50832C6FD}" destId="{194AABFC-4748-43F9-BEA9-F73A6710D589}" srcOrd="0" destOrd="0" presId="urn:microsoft.com/office/officeart/2005/8/layout/pyramid3"/>
    <dgm:cxn modelId="{1F5A0B20-87A6-4154-9053-89485C4D1FB0}" type="presOf" srcId="{FFB74E27-3119-4E8D-B7FC-EB917838BF22}" destId="{8D9A0582-8ACB-4B4E-B9AD-E9CEFD68713B}" srcOrd="0" destOrd="0" presId="urn:microsoft.com/office/officeart/2005/8/layout/pyramid3"/>
    <dgm:cxn modelId="{7B111346-C715-40C3-80E9-9D3342CD6330}" type="presOf" srcId="{BA928AC5-8744-49F7-9A34-B661F8D1C169}" destId="{2AAB4EB1-B8F7-419D-B8EE-1E7E9F6AEA49}" srcOrd="0" destOrd="0" presId="urn:microsoft.com/office/officeart/2005/8/layout/pyramid3"/>
    <dgm:cxn modelId="{84A89FDB-E559-40CA-B42A-3EC59217F2E1}" type="presOf" srcId="{9DEDFCED-EDA8-42C5-9750-44C259A0C819}" destId="{717F8BA3-5A07-4CDB-ACF2-FEB3E53C4805}" srcOrd="0" destOrd="0" presId="urn:microsoft.com/office/officeart/2005/8/layout/pyramid3"/>
    <dgm:cxn modelId="{07574FF6-E025-41B9-8E01-7F83C6AF0977}" type="presOf" srcId="{CA47E157-D3FE-4399-A0D4-F449A925AFE5}" destId="{A5FF7F5E-3B98-4B6A-B98E-EE0AF6E3692F}" srcOrd="1" destOrd="0" presId="urn:microsoft.com/office/officeart/2005/8/layout/pyramid3"/>
    <dgm:cxn modelId="{CB739727-E5A0-4E68-850B-C7EF9D0D5F70}" type="presOf" srcId="{4B76DB3D-1603-4FC6-967C-4D0F036A8408}" destId="{39728BDD-96B0-42BE-A75E-0353426C6515}" srcOrd="0" destOrd="0" presId="urn:microsoft.com/office/officeart/2005/8/layout/pyramid3"/>
    <dgm:cxn modelId="{92239C2B-99AD-4941-AF28-5CB02DE7B966}" type="presParOf" srcId="{2AAB4EB1-B8F7-419D-B8EE-1E7E9F6AEA49}" destId="{7B4A09C9-6D7F-4AAF-8A28-F8E47222163D}" srcOrd="0" destOrd="0" presId="urn:microsoft.com/office/officeart/2005/8/layout/pyramid3"/>
    <dgm:cxn modelId="{55D400D0-C97A-40EF-A547-452511AEE08F}" type="presParOf" srcId="{7B4A09C9-6D7F-4AAF-8A28-F8E47222163D}" destId="{8D9A0582-8ACB-4B4E-B9AD-E9CEFD68713B}" srcOrd="0" destOrd="0" presId="urn:microsoft.com/office/officeart/2005/8/layout/pyramid3"/>
    <dgm:cxn modelId="{10DA6A50-14EE-41FD-8F44-75010512C7C4}" type="presParOf" srcId="{7B4A09C9-6D7F-4AAF-8A28-F8E47222163D}" destId="{6F25881D-F64A-48EA-BDC1-3FC3FC54170A}" srcOrd="1" destOrd="0" presId="urn:microsoft.com/office/officeart/2005/8/layout/pyramid3"/>
    <dgm:cxn modelId="{43CCBFA8-7F07-4C22-8ED7-77BA88FEF27E}" type="presParOf" srcId="{2AAB4EB1-B8F7-419D-B8EE-1E7E9F6AEA49}" destId="{051EBDD7-87EE-48B2-874A-E40A14F7E23E}" srcOrd="1" destOrd="0" presId="urn:microsoft.com/office/officeart/2005/8/layout/pyramid3"/>
    <dgm:cxn modelId="{76325C16-3F00-4870-B93E-CCF4C744151F}" type="presParOf" srcId="{051EBDD7-87EE-48B2-874A-E40A14F7E23E}" destId="{2FD5FEFE-6511-4B28-8482-46F3723D21A9}" srcOrd="0" destOrd="0" presId="urn:microsoft.com/office/officeart/2005/8/layout/pyramid3"/>
    <dgm:cxn modelId="{79EEEA81-0B9E-4F0A-8B8C-28C29720D476}" type="presParOf" srcId="{051EBDD7-87EE-48B2-874A-E40A14F7E23E}" destId="{3ECFC41F-450C-496E-AC7E-C3A345364937}" srcOrd="1" destOrd="0" presId="urn:microsoft.com/office/officeart/2005/8/layout/pyramid3"/>
    <dgm:cxn modelId="{5AE6AC1B-0A4B-442F-8EBB-634F1D1AD5F0}" type="presParOf" srcId="{2AAB4EB1-B8F7-419D-B8EE-1E7E9F6AEA49}" destId="{239E7241-D732-4CE7-80BE-BDFCA367CFDF}" srcOrd="2" destOrd="0" presId="urn:microsoft.com/office/officeart/2005/8/layout/pyramid3"/>
    <dgm:cxn modelId="{E2264385-6F4B-4AC4-81F0-DC7980678AB3}" type="presParOf" srcId="{239E7241-D732-4CE7-80BE-BDFCA367CFDF}" destId="{BBAAD8BD-14D0-4531-B018-9B785FE05377}" srcOrd="0" destOrd="0" presId="urn:microsoft.com/office/officeart/2005/8/layout/pyramid3"/>
    <dgm:cxn modelId="{1E856A45-8CCA-48AF-8286-3A88CBF70AE4}" type="presParOf" srcId="{239E7241-D732-4CE7-80BE-BDFCA367CFDF}" destId="{C29D968E-F66D-4C5C-8346-3F7833ED5B05}" srcOrd="1" destOrd="0" presId="urn:microsoft.com/office/officeart/2005/8/layout/pyramid3"/>
    <dgm:cxn modelId="{13057136-7721-4A1D-8769-B2706C15A5C3}" type="presParOf" srcId="{2AAB4EB1-B8F7-419D-B8EE-1E7E9F6AEA49}" destId="{CB6FC2DB-78DD-4FCD-A22A-ED5810FC6C7B}" srcOrd="3" destOrd="0" presId="urn:microsoft.com/office/officeart/2005/8/layout/pyramid3"/>
    <dgm:cxn modelId="{4E6AF02C-6D9F-4336-B5A0-5D786C6266A8}" type="presParOf" srcId="{CB6FC2DB-78DD-4FCD-A22A-ED5810FC6C7B}" destId="{C517013E-1F58-4884-9AB7-943C246006F7}" srcOrd="0" destOrd="0" presId="urn:microsoft.com/office/officeart/2005/8/layout/pyramid3"/>
    <dgm:cxn modelId="{4E31EE10-7904-420E-9178-9AA100A1F21C}" type="presParOf" srcId="{CB6FC2DB-78DD-4FCD-A22A-ED5810FC6C7B}" destId="{A5FF7F5E-3B98-4B6A-B98E-EE0AF6E3692F}" srcOrd="1" destOrd="0" presId="urn:microsoft.com/office/officeart/2005/8/layout/pyramid3"/>
    <dgm:cxn modelId="{8121F79F-361D-4B0A-91FF-0C5475A0CB0D}" type="presParOf" srcId="{2AAB4EB1-B8F7-419D-B8EE-1E7E9F6AEA49}" destId="{2FDBA4E4-C56C-4CDC-B769-DB49AB8044B2}" srcOrd="4" destOrd="0" presId="urn:microsoft.com/office/officeart/2005/8/layout/pyramid3"/>
    <dgm:cxn modelId="{45AEE0F6-D24D-47D1-82A0-32EECE8B06EB}" type="presParOf" srcId="{2FDBA4E4-C56C-4CDC-B769-DB49AB8044B2}" destId="{194AABFC-4748-43F9-BEA9-F73A6710D589}" srcOrd="0" destOrd="0" presId="urn:microsoft.com/office/officeart/2005/8/layout/pyramid3"/>
    <dgm:cxn modelId="{5462D406-CDCD-45C9-912B-9CADA40ACA60}" type="presParOf" srcId="{2FDBA4E4-C56C-4CDC-B769-DB49AB8044B2}" destId="{B067BD43-6E64-4C63-8B5A-55DDF890DD45}" srcOrd="1" destOrd="0" presId="urn:microsoft.com/office/officeart/2005/8/layout/pyramid3"/>
    <dgm:cxn modelId="{BD02E9D7-983D-4AB5-9FEE-0FE8F55FED87}" type="presParOf" srcId="{2AAB4EB1-B8F7-419D-B8EE-1E7E9F6AEA49}" destId="{34E7AD3F-E0AF-45F1-BD87-03F3F42C5F53}" srcOrd="5" destOrd="0" presId="urn:microsoft.com/office/officeart/2005/8/layout/pyramid3"/>
    <dgm:cxn modelId="{7A729F97-F925-481B-8581-2432BD76AF97}" type="presParOf" srcId="{34E7AD3F-E0AF-45F1-BD87-03F3F42C5F53}" destId="{E9EDB23D-EC82-4B8E-ACBF-928475C6B9D7}" srcOrd="0" destOrd="0" presId="urn:microsoft.com/office/officeart/2005/8/layout/pyramid3"/>
    <dgm:cxn modelId="{F499BE23-626A-4A52-A95D-4620030B2801}" type="presParOf" srcId="{34E7AD3F-E0AF-45F1-BD87-03F3F42C5F53}" destId="{5BCDA7AF-6F7C-4930-A58D-FC48A1A6E8DF}" srcOrd="1" destOrd="0" presId="urn:microsoft.com/office/officeart/2005/8/layout/pyramid3"/>
    <dgm:cxn modelId="{B19F52F3-0AFA-49E9-83B6-CDF3FCEBB591}" type="presParOf" srcId="{2AAB4EB1-B8F7-419D-B8EE-1E7E9F6AEA49}" destId="{2EEDACC8-6768-4340-9A00-7038ACE54827}" srcOrd="6" destOrd="0" presId="urn:microsoft.com/office/officeart/2005/8/layout/pyramid3"/>
    <dgm:cxn modelId="{9290667E-4298-4CBC-9694-770E9CD1A3FB}" type="presParOf" srcId="{2EEDACC8-6768-4340-9A00-7038ACE54827}" destId="{5BACF1E3-A3A5-47C3-8359-C00BC542C4FC}" srcOrd="0" destOrd="0" presId="urn:microsoft.com/office/officeart/2005/8/layout/pyramid3"/>
    <dgm:cxn modelId="{C9A78997-E2FD-49FA-99A9-BDEB12EA437D}" type="presParOf" srcId="{2EEDACC8-6768-4340-9A00-7038ACE54827}" destId="{FC19E015-6C07-4A78-A590-0088CD995FF6}" srcOrd="1" destOrd="0" presId="urn:microsoft.com/office/officeart/2005/8/layout/pyramid3"/>
    <dgm:cxn modelId="{28DF224E-9A36-400B-A598-E36737C5F3D9}" type="presParOf" srcId="{2AAB4EB1-B8F7-419D-B8EE-1E7E9F6AEA49}" destId="{672010DC-3044-4FD3-A9F5-BEBBC735B475}" srcOrd="7" destOrd="0" presId="urn:microsoft.com/office/officeart/2005/8/layout/pyramid3"/>
    <dgm:cxn modelId="{02FCEB65-9F81-44CE-87E3-32DD94E04E07}" type="presParOf" srcId="{672010DC-3044-4FD3-A9F5-BEBBC735B475}" destId="{717F8BA3-5A07-4CDB-ACF2-FEB3E53C4805}" srcOrd="0" destOrd="0" presId="urn:microsoft.com/office/officeart/2005/8/layout/pyramid3"/>
    <dgm:cxn modelId="{3B3D8E42-27F6-476E-B0FA-0C6BF522A8B8}" type="presParOf" srcId="{672010DC-3044-4FD3-A9F5-BEBBC735B475}" destId="{8CB9ABD8-DA46-48F1-9B43-73F587296F87}" srcOrd="1" destOrd="0" presId="urn:microsoft.com/office/officeart/2005/8/layout/pyramid3"/>
    <dgm:cxn modelId="{CD6EF9CF-3FE4-4568-B445-6C92FC351AEA}" type="presParOf" srcId="{2AAB4EB1-B8F7-419D-B8EE-1E7E9F6AEA49}" destId="{92820D9C-4828-46B8-BB06-57D1B2AF34DF}" srcOrd="8" destOrd="0" presId="urn:microsoft.com/office/officeart/2005/8/layout/pyramid3"/>
    <dgm:cxn modelId="{1C645742-8931-4B70-896F-B67C8B97D4DC}" type="presParOf" srcId="{92820D9C-4828-46B8-BB06-57D1B2AF34DF}" destId="{39728BDD-96B0-42BE-A75E-0353426C6515}" srcOrd="0" destOrd="0" presId="urn:microsoft.com/office/officeart/2005/8/layout/pyramid3"/>
    <dgm:cxn modelId="{2EA90132-A9B9-4883-93BA-A8DBFC34CDF1}" type="presParOf" srcId="{92820D9C-4828-46B8-BB06-57D1B2AF34DF}" destId="{6CA14DDF-4C65-4968-88ED-91BA12DD47CB}"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24542B67-AD25-4B65-A36C-568299A3FA2B}" type="datetimeFigureOut">
              <a:rPr lang="en-US" smtClean="0"/>
              <a:pPr/>
              <a:t>8/16/2013</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320F5D-CB49-4610-B9C3-F8306483624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542B67-AD25-4B65-A36C-568299A3FA2B}" type="datetimeFigureOut">
              <a:rPr lang="en-US" smtClean="0"/>
              <a:pPr/>
              <a:t>8/16/2013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20F5D-CB49-4610-B9C3-F8306483624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542B67-AD25-4B65-A36C-568299A3FA2B}" type="datetimeFigureOut">
              <a:rPr lang="en-US" smtClean="0"/>
              <a:pPr/>
              <a:t>8/16/2013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20F5D-CB49-4610-B9C3-F8306483624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24542B67-AD25-4B65-A36C-568299A3FA2B}" type="datetimeFigureOut">
              <a:rPr lang="en-US" smtClean="0"/>
              <a:pPr/>
              <a:t>8/16/2013</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72320F5D-CB49-4610-B9C3-F8306483624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24542B67-AD25-4B65-A36C-568299A3FA2B}" type="datetimeFigureOut">
              <a:rPr lang="en-US" smtClean="0"/>
              <a:pPr/>
              <a:t>8/16/2013</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72320F5D-CB49-4610-B9C3-F83064836245}"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24542B67-AD25-4B65-A36C-568299A3FA2B}" type="datetimeFigureOut">
              <a:rPr lang="en-US" smtClean="0"/>
              <a:pPr/>
              <a:t>8/16/2013</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72320F5D-CB49-4610-B9C3-F8306483624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24542B67-AD25-4B65-A36C-568299A3FA2B}" type="datetimeFigureOut">
              <a:rPr lang="en-US" smtClean="0"/>
              <a:pPr/>
              <a:t>8/16/2013</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72320F5D-CB49-4610-B9C3-F8306483624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4542B67-AD25-4B65-A36C-568299A3FA2B}" type="datetimeFigureOut">
              <a:rPr lang="en-US" smtClean="0"/>
              <a:pPr/>
              <a:t>8/16/2013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320F5D-CB49-4610-B9C3-F8306483624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24542B67-AD25-4B65-A36C-568299A3FA2B}" type="datetimeFigureOut">
              <a:rPr lang="en-US" smtClean="0"/>
              <a:pPr/>
              <a:t>8/16/2013</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72320F5D-CB49-4610-B9C3-F8306483624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24542B67-AD25-4B65-A36C-568299A3FA2B}" type="datetimeFigureOut">
              <a:rPr lang="en-US" smtClean="0"/>
              <a:pPr/>
              <a:t>8/16/2013</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72320F5D-CB49-4610-B9C3-F8306483624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24542B67-AD25-4B65-A36C-568299A3FA2B}" type="datetimeFigureOut">
              <a:rPr lang="en-US" smtClean="0"/>
              <a:pPr/>
              <a:t>8/16/2013</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72320F5D-CB49-4610-B9C3-F8306483624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24542B67-AD25-4B65-A36C-568299A3FA2B}" type="datetimeFigureOut">
              <a:rPr lang="en-US" smtClean="0"/>
              <a:pPr/>
              <a:t>8/16/2013</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320F5D-CB49-4610-B9C3-F8306483624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Civilizations</a:t>
            </a:r>
            <a:endParaRPr lang="en-US" dirty="0"/>
          </a:p>
        </p:txBody>
      </p:sp>
      <p:sp>
        <p:nvSpPr>
          <p:cNvPr id="3" name="Subtitle 2"/>
          <p:cNvSpPr>
            <a:spLocks noGrp="1"/>
          </p:cNvSpPr>
          <p:nvPr>
            <p:ph type="subTitle" idx="1"/>
          </p:nvPr>
        </p:nvSpPr>
        <p:spPr/>
        <p:txBody>
          <a:bodyPr/>
          <a:lstStyle/>
          <a:p>
            <a:r>
              <a:rPr lang="en-US" dirty="0" smtClean="0"/>
              <a:t>Chapter 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uneiform tablet.jpg"/>
          <p:cNvPicPr>
            <a:picLocks noGrp="1" noChangeAspect="1"/>
          </p:cNvPicPr>
          <p:nvPr>
            <p:ph idx="1"/>
          </p:nvPr>
        </p:nvPicPr>
        <p:blipFill>
          <a:blip r:embed="rId2" cstate="print"/>
          <a:stretch>
            <a:fillRect/>
          </a:stretch>
        </p:blipFill>
        <p:spPr>
          <a:xfrm>
            <a:off x="2133601" y="990600"/>
            <a:ext cx="5956674" cy="5380862"/>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696200" cy="106362"/>
          </a:xfrm>
        </p:spPr>
        <p:txBody>
          <a:bodyPr>
            <a:normAutofit fontScale="90000"/>
          </a:bodyPr>
          <a:lstStyle/>
          <a:p>
            <a:endParaRPr lang="en-US" dirty="0"/>
          </a:p>
        </p:txBody>
      </p:sp>
      <p:pic>
        <p:nvPicPr>
          <p:cNvPr id="4" name="Content Placeholder 3" descr="ziggurat remains.jpg"/>
          <p:cNvPicPr>
            <a:picLocks noGrp="1" noChangeAspect="1"/>
          </p:cNvPicPr>
          <p:nvPr>
            <p:ph idx="1"/>
          </p:nvPr>
        </p:nvPicPr>
        <p:blipFill>
          <a:blip r:embed="rId2" cstate="print"/>
          <a:stretch>
            <a:fillRect/>
          </a:stretch>
        </p:blipFill>
        <p:spPr>
          <a:xfrm>
            <a:off x="4419600" y="533400"/>
            <a:ext cx="4094440" cy="2927520"/>
          </a:xfrm>
        </p:spPr>
      </p:pic>
      <p:pic>
        <p:nvPicPr>
          <p:cNvPr id="5" name="Picture 4" descr="ziggurat reconstructed.jpg"/>
          <p:cNvPicPr>
            <a:picLocks noChangeAspect="1"/>
          </p:cNvPicPr>
          <p:nvPr/>
        </p:nvPicPr>
        <p:blipFill>
          <a:blip r:embed="rId3" cstate="print"/>
          <a:stretch>
            <a:fillRect/>
          </a:stretch>
        </p:blipFill>
        <p:spPr>
          <a:xfrm>
            <a:off x="685799" y="2971800"/>
            <a:ext cx="4837971" cy="3632200"/>
          </a:xfrm>
          <a:prstGeom prst="rect">
            <a:avLst/>
          </a:prstGeom>
        </p:spPr>
      </p:pic>
      <p:sp>
        <p:nvSpPr>
          <p:cNvPr id="6" name="TextBox 5"/>
          <p:cNvSpPr txBox="1"/>
          <p:nvPr/>
        </p:nvSpPr>
        <p:spPr>
          <a:xfrm>
            <a:off x="838200" y="914400"/>
            <a:ext cx="2812308" cy="369332"/>
          </a:xfrm>
          <a:prstGeom prst="rect">
            <a:avLst/>
          </a:prstGeom>
          <a:noFill/>
        </p:spPr>
        <p:txBody>
          <a:bodyPr wrap="none" rtlCol="0">
            <a:spAutoFit/>
          </a:bodyPr>
          <a:lstStyle/>
          <a:p>
            <a:r>
              <a:rPr lang="en-US" dirty="0" smtClean="0"/>
              <a:t>Remains of Ancient Ziggurat</a:t>
            </a:r>
            <a:endParaRPr lang="en-US" dirty="0"/>
          </a:p>
        </p:txBody>
      </p:sp>
      <p:sp>
        <p:nvSpPr>
          <p:cNvPr id="7" name="TextBox 6"/>
          <p:cNvSpPr txBox="1"/>
          <p:nvPr/>
        </p:nvSpPr>
        <p:spPr>
          <a:xfrm>
            <a:off x="5715000" y="5410200"/>
            <a:ext cx="3048000" cy="923330"/>
          </a:xfrm>
          <a:prstGeom prst="rect">
            <a:avLst/>
          </a:prstGeom>
          <a:noFill/>
        </p:spPr>
        <p:txBody>
          <a:bodyPr wrap="square" rtlCol="0">
            <a:spAutoFit/>
          </a:bodyPr>
          <a:lstStyle/>
          <a:p>
            <a:r>
              <a:rPr lang="en-US" dirty="0" smtClean="0"/>
              <a:t>Reconstructed model of Ancient Ziggurat</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Neolithic Revolution</a:t>
            </a:r>
            <a:endParaRPr lang="en-US" dirty="0"/>
          </a:p>
        </p:txBody>
      </p:sp>
      <p:sp>
        <p:nvSpPr>
          <p:cNvPr id="3" name="Content Placeholder 2"/>
          <p:cNvSpPr>
            <a:spLocks noGrp="1"/>
          </p:cNvSpPr>
          <p:nvPr>
            <p:ph idx="1"/>
          </p:nvPr>
        </p:nvSpPr>
        <p:spPr>
          <a:xfrm>
            <a:off x="457200" y="1371600"/>
            <a:ext cx="8229600" cy="5083208"/>
          </a:xfrm>
        </p:spPr>
        <p:txBody>
          <a:bodyPr/>
          <a:lstStyle/>
          <a:p>
            <a:r>
              <a:rPr lang="en-US" dirty="0" smtClean="0"/>
              <a:t>A transformation in the way people lived around 10,000 BC. The changed from primarily hunting and gathering to systematic farming.</a:t>
            </a:r>
            <a:endParaRPr lang="en-US" dirty="0"/>
          </a:p>
        </p:txBody>
      </p:sp>
      <p:pic>
        <p:nvPicPr>
          <p:cNvPr id="4" name="Picture 3" descr="Neolithic Revolution Mesopotamia.jpg"/>
          <p:cNvPicPr>
            <a:picLocks noChangeAspect="1"/>
          </p:cNvPicPr>
          <p:nvPr/>
        </p:nvPicPr>
        <p:blipFill>
          <a:blip r:embed="rId2" cstate="print"/>
          <a:stretch>
            <a:fillRect/>
          </a:stretch>
        </p:blipFill>
        <p:spPr>
          <a:xfrm>
            <a:off x="4876800" y="2895600"/>
            <a:ext cx="3718944" cy="3657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Sumer</a:t>
            </a:r>
            <a:endParaRPr lang="en-US" dirty="0"/>
          </a:p>
        </p:txBody>
      </p:sp>
      <p:sp>
        <p:nvSpPr>
          <p:cNvPr id="3" name="Content Placeholder 2"/>
          <p:cNvSpPr>
            <a:spLocks noGrp="1"/>
          </p:cNvSpPr>
          <p:nvPr>
            <p:ph idx="1"/>
          </p:nvPr>
        </p:nvSpPr>
        <p:spPr/>
        <p:txBody>
          <a:bodyPr>
            <a:normAutofit fontScale="92500"/>
          </a:bodyPr>
          <a:lstStyle/>
          <a:p>
            <a:pPr lvl="0"/>
            <a:r>
              <a:rPr lang="en-US" dirty="0"/>
              <a:t>Sargon came to dominance around </a:t>
            </a:r>
            <a:r>
              <a:rPr lang="en-US" b="1" dirty="0"/>
              <a:t>2350 BC</a:t>
            </a:r>
            <a:r>
              <a:rPr lang="en-US" dirty="0"/>
              <a:t> in the city-state of Kish, established first known </a:t>
            </a:r>
            <a:r>
              <a:rPr lang="en-US" dirty="0" smtClean="0"/>
              <a:t>empire: the </a:t>
            </a:r>
            <a:r>
              <a:rPr lang="en-US" dirty="0" err="1" smtClean="0"/>
              <a:t>Akkadian</a:t>
            </a:r>
            <a:r>
              <a:rPr lang="en-US" dirty="0" smtClean="0"/>
              <a:t> </a:t>
            </a:r>
            <a:r>
              <a:rPr lang="en-US" dirty="0"/>
              <a:t>empire from Persian Gulf to northern Mesopotamia.</a:t>
            </a:r>
          </a:p>
          <a:p>
            <a:pPr lvl="0"/>
            <a:r>
              <a:rPr lang="en-US" dirty="0"/>
              <a:t>City of Ur later came to prominence and was the leading city of Sumer. Perhaps the city where Abraham was from, perhaps not.</a:t>
            </a:r>
          </a:p>
          <a:p>
            <a:pPr lvl="0"/>
            <a:r>
              <a:rPr lang="en-US" dirty="0"/>
              <a:t>God revealed himself to Abraham in </a:t>
            </a:r>
            <a:r>
              <a:rPr lang="en-US" b="1" dirty="0"/>
              <a:t>2100 BC</a:t>
            </a:r>
            <a:r>
              <a:rPr lang="en-US" dirty="0"/>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
            </a:r>
            <a:br>
              <a:rPr lang="en-US" dirty="0" smtClean="0"/>
            </a:br>
            <a:r>
              <a:rPr lang="en-US" dirty="0" smtClean="0"/>
              <a:t>Major contributions of the Sumerian Civilization:</a:t>
            </a:r>
            <a:br>
              <a:rPr lang="en-US" dirty="0" smtClean="0"/>
            </a:br>
            <a:endParaRPr lang="en-US" dirty="0"/>
          </a:p>
        </p:txBody>
      </p:sp>
      <p:sp>
        <p:nvSpPr>
          <p:cNvPr id="3" name="Content Placeholder 2"/>
          <p:cNvSpPr>
            <a:spLocks noGrp="1"/>
          </p:cNvSpPr>
          <p:nvPr>
            <p:ph idx="1"/>
          </p:nvPr>
        </p:nvSpPr>
        <p:spPr/>
        <p:txBody>
          <a:bodyPr>
            <a:normAutofit/>
          </a:bodyPr>
          <a:lstStyle/>
          <a:p>
            <a:pPr lvl="0"/>
            <a:r>
              <a:rPr lang="en-US" b="1" dirty="0" smtClean="0"/>
              <a:t>Cuneiform</a:t>
            </a:r>
            <a:endParaRPr lang="en-US" dirty="0"/>
          </a:p>
          <a:p>
            <a:pPr lvl="0"/>
            <a:r>
              <a:rPr lang="en-US" b="1" dirty="0" smtClean="0"/>
              <a:t>Roman arch</a:t>
            </a:r>
            <a:endParaRPr lang="en-US" dirty="0"/>
          </a:p>
          <a:p>
            <a:pPr lvl="0"/>
            <a:r>
              <a:rPr lang="en-US" b="1" dirty="0" smtClean="0"/>
              <a:t>Wheel</a:t>
            </a:r>
            <a:endParaRPr lang="en-US" b="1" dirty="0"/>
          </a:p>
          <a:p>
            <a:pPr lvl="0"/>
            <a:r>
              <a:rPr lang="en-US" b="1" dirty="0"/>
              <a:t>Division of a circle into 360 degrees</a:t>
            </a:r>
          </a:p>
          <a:p>
            <a:pPr lvl="0"/>
            <a:r>
              <a:rPr lang="en-US" b="1" dirty="0"/>
              <a:t>Division of hours and minutes into 60 </a:t>
            </a:r>
            <a:r>
              <a:rPr lang="en-US" b="1" dirty="0" smtClean="0"/>
              <a:t>units</a:t>
            </a:r>
            <a:endParaRPr lang="en-US" b="1" dirty="0"/>
          </a:p>
          <a:p>
            <a:endParaRPr lang="en-US" dirty="0"/>
          </a:p>
        </p:txBody>
      </p:sp>
      <p:pic>
        <p:nvPicPr>
          <p:cNvPr id="4" name="Picture 3" descr="Roman_arch.jpg"/>
          <p:cNvPicPr>
            <a:picLocks noChangeAspect="1"/>
          </p:cNvPicPr>
          <p:nvPr/>
        </p:nvPicPr>
        <p:blipFill>
          <a:blip r:embed="rId2" cstate="print"/>
          <a:stretch>
            <a:fillRect/>
          </a:stretch>
        </p:blipFill>
        <p:spPr>
          <a:xfrm>
            <a:off x="5562600" y="1524000"/>
            <a:ext cx="2340864" cy="1789176"/>
          </a:xfrm>
          <a:prstGeom prst="rect">
            <a:avLst/>
          </a:prstGeom>
        </p:spPr>
      </p:pic>
      <p:pic>
        <p:nvPicPr>
          <p:cNvPr id="5" name="Picture 4" descr="clock face.gif"/>
          <p:cNvPicPr>
            <a:picLocks noChangeAspect="1"/>
          </p:cNvPicPr>
          <p:nvPr/>
        </p:nvPicPr>
        <p:blipFill>
          <a:blip r:embed="rId3" cstate="print"/>
          <a:stretch>
            <a:fillRect/>
          </a:stretch>
        </p:blipFill>
        <p:spPr>
          <a:xfrm>
            <a:off x="3733800" y="4566596"/>
            <a:ext cx="1924050" cy="191040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Amorite Civilization</a:t>
            </a:r>
            <a:endParaRPr lang="en-US" dirty="0"/>
          </a:p>
        </p:txBody>
      </p:sp>
      <p:sp>
        <p:nvSpPr>
          <p:cNvPr id="3" name="Content Placeholder 2"/>
          <p:cNvSpPr>
            <a:spLocks noGrp="1"/>
          </p:cNvSpPr>
          <p:nvPr>
            <p:ph idx="1"/>
          </p:nvPr>
        </p:nvSpPr>
        <p:spPr/>
        <p:txBody>
          <a:bodyPr>
            <a:normAutofit/>
          </a:bodyPr>
          <a:lstStyle/>
          <a:p>
            <a:pPr lvl="0"/>
            <a:r>
              <a:rPr lang="en-US" dirty="0" smtClean="0"/>
              <a:t>Amorites </a:t>
            </a:r>
            <a:r>
              <a:rPr lang="en-US" dirty="0"/>
              <a:t>invaded Sumer and helped its decline.</a:t>
            </a:r>
          </a:p>
          <a:p>
            <a:pPr lvl="0"/>
            <a:r>
              <a:rPr lang="en-US" dirty="0"/>
              <a:t>Established the “Old Babylonian Empire,” one of the greatest cities of the ancient world.  </a:t>
            </a:r>
            <a:endParaRPr lang="en-US" dirty="0" smtClean="0"/>
          </a:p>
          <a:p>
            <a:pPr lvl="0"/>
            <a:r>
              <a:rPr lang="en-US" dirty="0" smtClean="0"/>
              <a:t>The </a:t>
            </a:r>
            <a:r>
              <a:rPr lang="en-US" dirty="0"/>
              <a:t>capital city of </a:t>
            </a:r>
            <a:r>
              <a:rPr lang="en-US" b="1" dirty="0"/>
              <a:t>Babylon</a:t>
            </a:r>
            <a:r>
              <a:rPr lang="en-US" dirty="0"/>
              <a:t> </a:t>
            </a:r>
            <a:r>
              <a:rPr lang="en-US" dirty="0" smtClean="0"/>
              <a:t>was established </a:t>
            </a:r>
            <a:r>
              <a:rPr lang="en-US" dirty="0"/>
              <a:t>near the location of the </a:t>
            </a:r>
            <a:r>
              <a:rPr lang="en-US" b="1" dirty="0"/>
              <a:t>Tower of Babel</a:t>
            </a:r>
            <a:r>
              <a:rPr lang="en-US" dirty="0"/>
              <a:t>.  (Some of the people stayed and did not scatter.)</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Amorite Civilization</a:t>
            </a:r>
            <a:endParaRPr lang="en-US" dirty="0"/>
          </a:p>
        </p:txBody>
      </p:sp>
      <p:sp>
        <p:nvSpPr>
          <p:cNvPr id="3" name="Content Placeholder 2"/>
          <p:cNvSpPr>
            <a:spLocks noGrp="1"/>
          </p:cNvSpPr>
          <p:nvPr>
            <p:ph sz="half" idx="1"/>
          </p:nvPr>
        </p:nvSpPr>
        <p:spPr/>
        <p:txBody>
          <a:bodyPr>
            <a:normAutofit fontScale="85000" lnSpcReduction="10000"/>
          </a:bodyPr>
          <a:lstStyle/>
          <a:p>
            <a:pPr lvl="0"/>
            <a:r>
              <a:rPr lang="en-US" b="1" dirty="0"/>
              <a:t>Hammurabi</a:t>
            </a:r>
            <a:r>
              <a:rPr lang="en-US" dirty="0"/>
              <a:t> rose to power and united the land of Mesopotamia under his rule (</a:t>
            </a:r>
            <a:r>
              <a:rPr lang="en-US" dirty="0" smtClean="0"/>
              <a:t>1795-1750BC</a:t>
            </a:r>
            <a:r>
              <a:rPr lang="en-US" dirty="0"/>
              <a:t>).  </a:t>
            </a:r>
            <a:endParaRPr lang="en-US" dirty="0" smtClean="0"/>
          </a:p>
          <a:p>
            <a:pPr lvl="0"/>
            <a:r>
              <a:rPr lang="en-US" b="1" dirty="0" smtClean="0"/>
              <a:t>Code </a:t>
            </a:r>
            <a:r>
              <a:rPr lang="en-US" b="1" dirty="0"/>
              <a:t>of </a:t>
            </a:r>
            <a:r>
              <a:rPr lang="en-US" b="1" dirty="0" smtClean="0"/>
              <a:t>Hammurabi </a:t>
            </a:r>
            <a:r>
              <a:rPr lang="en-US" dirty="0" smtClean="0"/>
              <a:t>- a </a:t>
            </a:r>
            <a:r>
              <a:rPr lang="en-US" dirty="0"/>
              <a:t>set of laws </a:t>
            </a:r>
            <a:r>
              <a:rPr lang="en-US" dirty="0" smtClean="0"/>
              <a:t>which became the </a:t>
            </a:r>
            <a:r>
              <a:rPr lang="en-US" dirty="0"/>
              <a:t>standard of judgment throughout the Amorite Empire. </a:t>
            </a:r>
            <a:endParaRPr lang="en-US" dirty="0" smtClean="0"/>
          </a:p>
          <a:p>
            <a:pPr lvl="0"/>
            <a:r>
              <a:rPr lang="en-US" sz="2000" dirty="0" smtClean="0"/>
              <a:t>Examine </a:t>
            </a:r>
            <a:r>
              <a:rPr lang="en-US" sz="2000" dirty="0"/>
              <a:t>the inset to compare the law of God as given to Moses with the Code of Hammurabi. Page 32. </a:t>
            </a:r>
          </a:p>
          <a:p>
            <a:endParaRPr lang="en-US" dirty="0"/>
          </a:p>
        </p:txBody>
      </p:sp>
      <p:pic>
        <p:nvPicPr>
          <p:cNvPr id="5" name="Content Placeholder 4" descr="Hammurabi bust.jpg"/>
          <p:cNvPicPr>
            <a:picLocks noGrp="1" noChangeAspect="1"/>
          </p:cNvPicPr>
          <p:nvPr>
            <p:ph sz="half" idx="2"/>
          </p:nvPr>
        </p:nvPicPr>
        <p:blipFill>
          <a:blip r:embed="rId2" cstate="print"/>
          <a:stretch>
            <a:fillRect/>
          </a:stretch>
        </p:blipFill>
        <p:spPr>
          <a:xfrm>
            <a:off x="5452110" y="2145189"/>
            <a:ext cx="2430780" cy="368046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Amorite Civilization</a:t>
            </a:r>
            <a:endParaRPr lang="en-US" dirty="0"/>
          </a:p>
        </p:txBody>
      </p:sp>
      <p:pic>
        <p:nvPicPr>
          <p:cNvPr id="5" name="Content Placeholder 4" descr="Gilgamesh tablet.jpg"/>
          <p:cNvPicPr>
            <a:picLocks noGrp="1" noChangeAspect="1"/>
          </p:cNvPicPr>
          <p:nvPr>
            <p:ph sz="half" idx="1"/>
          </p:nvPr>
        </p:nvPicPr>
        <p:blipFill>
          <a:blip r:embed="rId2" cstate="print"/>
          <a:stretch>
            <a:fillRect/>
          </a:stretch>
        </p:blipFill>
        <p:spPr>
          <a:xfrm>
            <a:off x="462021" y="1722438"/>
            <a:ext cx="4028957" cy="4525962"/>
          </a:xfrm>
        </p:spPr>
      </p:pic>
      <p:sp>
        <p:nvSpPr>
          <p:cNvPr id="4" name="Content Placeholder 3"/>
          <p:cNvSpPr>
            <a:spLocks noGrp="1"/>
          </p:cNvSpPr>
          <p:nvPr>
            <p:ph sz="half" idx="2"/>
          </p:nvPr>
        </p:nvSpPr>
        <p:spPr/>
        <p:txBody>
          <a:bodyPr/>
          <a:lstStyle/>
          <a:p>
            <a:pPr lvl="0"/>
            <a:r>
              <a:rPr lang="en-US" dirty="0"/>
              <a:t>Epic of Gilgamesh and the </a:t>
            </a:r>
            <a:r>
              <a:rPr lang="en-US" dirty="0" smtClean="0"/>
              <a:t>Flood</a:t>
            </a:r>
          </a:p>
          <a:p>
            <a:pPr lvl="0"/>
            <a:r>
              <a:rPr lang="en-US" dirty="0" smtClean="0"/>
              <a:t>Other flood accounts</a:t>
            </a:r>
            <a:endParaRPr lang="en-US" dirty="0"/>
          </a:p>
          <a:p>
            <a:pPr>
              <a:buNone/>
            </a:pP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7620000" cy="258762"/>
          </a:xfrm>
        </p:spPr>
        <p:txBody>
          <a:bodyPr>
            <a:normAutofit fontScale="90000"/>
          </a:bodyPr>
          <a:lstStyle/>
          <a:p>
            <a:r>
              <a:rPr lang="en-US" dirty="0" smtClean="0"/>
              <a:t>The Flood in America?</a:t>
            </a:r>
            <a:endParaRPr lang="en-US" dirty="0"/>
          </a:p>
        </p:txBody>
      </p:sp>
      <p:sp>
        <p:nvSpPr>
          <p:cNvPr id="6" name="Content Placeholder 5"/>
          <p:cNvSpPr>
            <a:spLocks noGrp="1"/>
          </p:cNvSpPr>
          <p:nvPr>
            <p:ph idx="1"/>
          </p:nvPr>
        </p:nvSpPr>
        <p:spPr>
          <a:xfrm>
            <a:off x="457200" y="990600"/>
            <a:ext cx="8229600" cy="5135563"/>
          </a:xfrm>
        </p:spPr>
        <p:txBody>
          <a:bodyPr>
            <a:normAutofit fontScale="92500" lnSpcReduction="20000"/>
          </a:bodyPr>
          <a:lstStyle/>
          <a:p>
            <a:r>
              <a:rPr lang="en-US" i="1" dirty="0"/>
              <a:t>"...the calamity which their traditions say once befell them, </a:t>
            </a:r>
            <a:r>
              <a:rPr lang="en-US" b="1" i="1" dirty="0"/>
              <a:t>destroying the whole human race,</a:t>
            </a:r>
            <a:r>
              <a:rPr lang="en-US" i="1" dirty="0"/>
              <a:t> excepting one man, who landed from his canoe on a high mountain in the West. This tradition, however, was not peculiar to the Mandan tribe, for </a:t>
            </a:r>
            <a:r>
              <a:rPr lang="en-US" b="1" i="1" dirty="0"/>
              <a:t>amongst one hundred and twenty different tribes</a:t>
            </a:r>
            <a:r>
              <a:rPr lang="en-US" i="1" dirty="0"/>
              <a:t> that I have visited in North and South and Central America, </a:t>
            </a:r>
            <a:r>
              <a:rPr lang="en-US" b="1" i="1" dirty="0"/>
              <a:t>not a tribe exists that has not related to me distinct or vague traditions of such a calamity</a:t>
            </a:r>
            <a:r>
              <a:rPr lang="en-US" i="1" dirty="0"/>
              <a:t>, in which one, or three, or eight persons were saved above the waters..."</a:t>
            </a:r>
            <a:endParaRPr lang="en-US" dirty="0"/>
          </a:p>
          <a:p>
            <a:r>
              <a:rPr lang="en-US" dirty="0"/>
              <a:t>Painter and traveler, George Catlin, 1830's</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Amorite Accomplishments:</a:t>
            </a:r>
            <a:br>
              <a:rPr lang="en-US" dirty="0" smtClean="0"/>
            </a:br>
            <a:endParaRPr lang="en-US" dirty="0"/>
          </a:p>
        </p:txBody>
      </p:sp>
      <p:sp>
        <p:nvSpPr>
          <p:cNvPr id="3" name="Content Placeholder 2"/>
          <p:cNvSpPr>
            <a:spLocks noGrp="1"/>
          </p:cNvSpPr>
          <p:nvPr>
            <p:ph idx="1"/>
          </p:nvPr>
        </p:nvSpPr>
        <p:spPr/>
        <p:txBody>
          <a:bodyPr>
            <a:normAutofit/>
          </a:bodyPr>
          <a:lstStyle/>
          <a:p>
            <a:pPr lvl="0"/>
            <a:r>
              <a:rPr lang="en-US" b="1" dirty="0" smtClean="0"/>
              <a:t>Hammurabi’s </a:t>
            </a:r>
            <a:r>
              <a:rPr lang="en-US" b="1" dirty="0"/>
              <a:t>Code of Laws</a:t>
            </a:r>
          </a:p>
          <a:p>
            <a:pPr lvl="0"/>
            <a:r>
              <a:rPr lang="en-US" b="1" dirty="0"/>
              <a:t>Epic of Gilgamesh – epic poem</a:t>
            </a:r>
          </a:p>
          <a:p>
            <a:pPr lvl="0"/>
            <a:r>
              <a:rPr lang="en-US" b="1" dirty="0"/>
              <a:t>Trade in gold, silver, tin, and textiles</a:t>
            </a:r>
          </a:p>
          <a:p>
            <a:pPr lvl="0"/>
            <a:r>
              <a:rPr lang="en-US" b="1" dirty="0"/>
              <a:t>Algebra &amp; Geometry</a:t>
            </a:r>
          </a:p>
          <a:p>
            <a:pPr lvl="0"/>
            <a:r>
              <a:rPr lang="en-US" b="1" dirty="0"/>
              <a:t>Astronomy </a:t>
            </a:r>
            <a:r>
              <a:rPr lang="en-US" dirty="0"/>
              <a:t>– study of heavenly bodies, </a:t>
            </a:r>
            <a:r>
              <a:rPr lang="en-US" sz="2400" dirty="0"/>
              <a:t>but fell into astrology – interpreting human events by the position of the planets &amp; stars. Remained alienated from God.</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Quiz</a:t>
            </a:r>
            <a:endParaRPr lang="en-US" dirty="0"/>
          </a:p>
        </p:txBody>
      </p:sp>
      <p:sp>
        <p:nvSpPr>
          <p:cNvPr id="5" name="Content Placeholder 4"/>
          <p:cNvSpPr>
            <a:spLocks noGrp="1"/>
          </p:cNvSpPr>
          <p:nvPr>
            <p:ph sz="half" idx="1"/>
          </p:nvPr>
        </p:nvSpPr>
        <p:spPr/>
        <p:txBody>
          <a:bodyPr/>
          <a:lstStyle/>
          <a:p>
            <a:r>
              <a:rPr lang="en-US" dirty="0" smtClean="0"/>
              <a:t>1. </a:t>
            </a:r>
            <a:r>
              <a:rPr lang="en-US" dirty="0"/>
              <a:t>What did the Greeks call the fertile region between the Tigris and Euphrates? </a:t>
            </a:r>
            <a:endParaRPr lang="en-US" dirty="0" smtClean="0"/>
          </a:p>
          <a:p>
            <a:r>
              <a:rPr lang="en-US" dirty="0" smtClean="0"/>
              <a:t>A. Egypt</a:t>
            </a:r>
          </a:p>
          <a:p>
            <a:r>
              <a:rPr lang="en-US" dirty="0" smtClean="0"/>
              <a:t>B. Sumer</a:t>
            </a:r>
          </a:p>
          <a:p>
            <a:r>
              <a:rPr lang="en-US" dirty="0" smtClean="0"/>
              <a:t>C. Mesopotamia</a:t>
            </a:r>
          </a:p>
          <a:p>
            <a:r>
              <a:rPr lang="en-US" dirty="0" smtClean="0"/>
              <a:t>D. Mediterranean</a:t>
            </a:r>
            <a:endParaRPr lang="en-US" dirty="0"/>
          </a:p>
        </p:txBody>
      </p:sp>
      <p:sp>
        <p:nvSpPr>
          <p:cNvPr id="6" name="Content Placeholder 5"/>
          <p:cNvSpPr>
            <a:spLocks noGrp="1"/>
          </p:cNvSpPr>
          <p:nvPr>
            <p:ph sz="half" idx="2"/>
          </p:nvPr>
        </p:nvSpPr>
        <p:spPr/>
        <p:txBody>
          <a:bodyPr/>
          <a:lstStyle/>
          <a:p>
            <a:r>
              <a:rPr lang="en-US" dirty="0" smtClean="0"/>
              <a:t>2. </a:t>
            </a:r>
            <a:r>
              <a:rPr lang="en-US" dirty="0"/>
              <a:t>What is the name of Sumerian wedge-shaped form of writing</a:t>
            </a:r>
            <a:r>
              <a:rPr lang="en-US" dirty="0" smtClean="0"/>
              <a:t>?</a:t>
            </a:r>
          </a:p>
          <a:p>
            <a:r>
              <a:rPr lang="en-US" dirty="0" smtClean="0"/>
              <a:t>A. Cuneiform</a:t>
            </a:r>
          </a:p>
          <a:p>
            <a:r>
              <a:rPr lang="en-US" dirty="0" smtClean="0"/>
              <a:t>B. Alphabet</a:t>
            </a:r>
          </a:p>
          <a:p>
            <a:r>
              <a:rPr lang="en-US" dirty="0" smtClean="0"/>
              <a:t>C. Hieroglyphics</a:t>
            </a:r>
          </a:p>
          <a:p>
            <a:r>
              <a:rPr lang="en-US" dirty="0" smtClean="0"/>
              <a:t>D. Hammurabi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Civilizations build upon other civilizations.</a:t>
            </a:r>
            <a:endParaRPr lang="en-US" dirty="0"/>
          </a:p>
        </p:txBody>
      </p:sp>
      <p:graphicFrame>
        <p:nvGraphicFramePr>
          <p:cNvPr id="4" name="Content Placeholder 3"/>
          <p:cNvGraphicFramePr>
            <a:graphicFrameLocks noGrp="1"/>
          </p:cNvGraphicFramePr>
          <p:nvPr>
            <p:ph idx="1"/>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Egypt</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a:t>
            </a:r>
            <a:endParaRPr lang="en-US" dirty="0"/>
          </a:p>
        </p:txBody>
      </p:sp>
      <p:sp>
        <p:nvSpPr>
          <p:cNvPr id="3" name="Content Placeholder 2"/>
          <p:cNvSpPr>
            <a:spLocks noGrp="1"/>
          </p:cNvSpPr>
          <p:nvPr>
            <p:ph idx="1"/>
          </p:nvPr>
        </p:nvSpPr>
        <p:spPr/>
        <p:txBody>
          <a:bodyPr>
            <a:normAutofit/>
          </a:bodyPr>
          <a:lstStyle/>
          <a:p>
            <a:pPr lvl="0">
              <a:buNone/>
            </a:pPr>
            <a:r>
              <a:rPr lang="en-US" dirty="0" smtClean="0"/>
              <a:t>1. What </a:t>
            </a:r>
            <a:r>
              <a:rPr lang="en-US" dirty="0"/>
              <a:t>is the main river that runs through Egypt? </a:t>
            </a:r>
          </a:p>
          <a:p>
            <a:pPr lvl="0">
              <a:buNone/>
            </a:pPr>
            <a:r>
              <a:rPr lang="en-US" dirty="0" smtClean="0"/>
              <a:t>2, 3, 4. What </a:t>
            </a:r>
            <a:r>
              <a:rPr lang="en-US" dirty="0"/>
              <a:t>are the 3 main periods of Egyptian History? </a:t>
            </a:r>
            <a:endParaRPr lang="en-US" dirty="0" smtClean="0"/>
          </a:p>
          <a:p>
            <a:pPr lvl="0">
              <a:buNone/>
            </a:pPr>
            <a:r>
              <a:rPr lang="en-US" dirty="0" smtClean="0"/>
              <a:t>5. What </a:t>
            </a:r>
            <a:r>
              <a:rPr lang="en-US" dirty="0"/>
              <a:t>important discovery enabled Jean Champollion to read Egyptian hieroglyphics? </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Answers</a:t>
            </a:r>
            <a:endParaRPr lang="en-US" dirty="0"/>
          </a:p>
        </p:txBody>
      </p:sp>
      <p:sp>
        <p:nvSpPr>
          <p:cNvPr id="3" name="Content Placeholder 2"/>
          <p:cNvSpPr>
            <a:spLocks noGrp="1"/>
          </p:cNvSpPr>
          <p:nvPr>
            <p:ph idx="1"/>
          </p:nvPr>
        </p:nvSpPr>
        <p:spPr/>
        <p:txBody>
          <a:bodyPr/>
          <a:lstStyle/>
          <a:p>
            <a:pPr lvl="0">
              <a:buNone/>
            </a:pPr>
            <a:r>
              <a:rPr lang="en-US" dirty="0" smtClean="0"/>
              <a:t>1. What is the main river that runs through Egypt? </a:t>
            </a:r>
            <a:r>
              <a:rPr lang="en-US" b="1" dirty="0" smtClean="0"/>
              <a:t>Nile</a:t>
            </a:r>
          </a:p>
          <a:p>
            <a:pPr lvl="0">
              <a:buNone/>
            </a:pPr>
            <a:r>
              <a:rPr lang="en-US" dirty="0" smtClean="0"/>
              <a:t>2, 3, 4. 3 main periods of Egyptian History:</a:t>
            </a:r>
          </a:p>
          <a:p>
            <a:pPr lvl="0">
              <a:buNone/>
            </a:pPr>
            <a:r>
              <a:rPr lang="en-US" b="1" dirty="0" smtClean="0"/>
              <a:t>Old Kingdom, Middle Kingdom, New Kingdom </a:t>
            </a:r>
          </a:p>
          <a:p>
            <a:pPr lvl="0">
              <a:buNone/>
            </a:pPr>
            <a:r>
              <a:rPr lang="en-US" dirty="0" smtClean="0"/>
              <a:t>5. What important discovery enabled Jean Champollion to read Egyptian hieroglyphics? </a:t>
            </a:r>
          </a:p>
          <a:p>
            <a:pPr lvl="0">
              <a:buNone/>
            </a:pPr>
            <a:r>
              <a:rPr lang="en-US" dirty="0"/>
              <a:t>	</a:t>
            </a:r>
            <a:r>
              <a:rPr lang="en-US" b="1" dirty="0" smtClean="0"/>
              <a:t>Rosetta Stone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93.JPG"/>
          <p:cNvPicPr>
            <a:picLocks noGrp="1" noChangeAspect="1"/>
          </p:cNvPicPr>
          <p:nvPr>
            <p:ph idx="1"/>
          </p:nvPr>
        </p:nvPicPr>
        <p:blipFill>
          <a:blip r:embed="rId2" cstate="print"/>
          <a:stretch>
            <a:fillRect/>
          </a:stretch>
        </p:blipFill>
        <p:spPr>
          <a:xfrm>
            <a:off x="152400" y="228600"/>
            <a:ext cx="4267200" cy="3200400"/>
          </a:xfrm>
        </p:spPr>
      </p:pic>
      <p:pic>
        <p:nvPicPr>
          <p:cNvPr id="5" name="Picture 4" descr="094.JPG"/>
          <p:cNvPicPr>
            <a:picLocks noChangeAspect="1"/>
          </p:cNvPicPr>
          <p:nvPr/>
        </p:nvPicPr>
        <p:blipFill>
          <a:blip r:embed="rId3" cstate="print"/>
          <a:stretch>
            <a:fillRect/>
          </a:stretch>
        </p:blipFill>
        <p:spPr>
          <a:xfrm>
            <a:off x="4267200" y="304800"/>
            <a:ext cx="4705350" cy="6273800"/>
          </a:xfrm>
          <a:prstGeom prst="rect">
            <a:avLst/>
          </a:prstGeom>
        </p:spPr>
      </p:pic>
      <p:sp>
        <p:nvSpPr>
          <p:cNvPr id="6" name="TextBox 5"/>
          <p:cNvSpPr txBox="1"/>
          <p:nvPr/>
        </p:nvSpPr>
        <p:spPr>
          <a:xfrm>
            <a:off x="838200" y="3810000"/>
            <a:ext cx="2362200" cy="2554545"/>
          </a:xfrm>
          <a:prstGeom prst="rect">
            <a:avLst/>
          </a:prstGeom>
          <a:noFill/>
        </p:spPr>
        <p:txBody>
          <a:bodyPr wrap="square" rtlCol="0">
            <a:spAutoFit/>
          </a:bodyPr>
          <a:lstStyle/>
          <a:p>
            <a:pPr algn="ctr"/>
            <a:r>
              <a:rPr lang="en-US" sz="3200" dirty="0" smtClean="0">
                <a:latin typeface="Baskerville Old Face" pitchFamily="18" charset="0"/>
              </a:rPr>
              <a:t>Rosetta Stone at </a:t>
            </a:r>
          </a:p>
          <a:p>
            <a:pPr algn="ctr"/>
            <a:r>
              <a:rPr lang="en-US" sz="3200" dirty="0" smtClean="0">
                <a:latin typeface="Baskerville Old Face" pitchFamily="18" charset="0"/>
              </a:rPr>
              <a:t>The British Museum, London</a:t>
            </a:r>
            <a:endParaRPr lang="en-US" sz="3200" dirty="0">
              <a:latin typeface="Baskerville Old Face"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715962"/>
          </a:xfrm>
        </p:spPr>
        <p:txBody>
          <a:bodyPr>
            <a:normAutofit fontScale="90000"/>
          </a:bodyPr>
          <a:lstStyle/>
          <a:p>
            <a:r>
              <a:rPr lang="en-US" dirty="0" smtClean="0"/>
              <a:t>Ancient Egypt</a:t>
            </a:r>
            <a:endParaRPr lang="en-US" dirty="0"/>
          </a:p>
        </p:txBody>
      </p:sp>
      <p:pic>
        <p:nvPicPr>
          <p:cNvPr id="4" name="Content Placeholder 3" descr="ancient-egypt-map.jpg"/>
          <p:cNvPicPr>
            <a:picLocks noGrp="1" noChangeAspect="1"/>
          </p:cNvPicPr>
          <p:nvPr>
            <p:ph idx="1"/>
          </p:nvPr>
        </p:nvPicPr>
        <p:blipFill>
          <a:blip r:embed="rId2" cstate="print"/>
          <a:stretch>
            <a:fillRect/>
          </a:stretch>
        </p:blipFill>
        <p:spPr>
          <a:xfrm>
            <a:off x="533400" y="1066800"/>
            <a:ext cx="5410200" cy="5461378"/>
          </a:xfrm>
        </p:spPr>
      </p:pic>
      <p:sp>
        <p:nvSpPr>
          <p:cNvPr id="5" name="TextBox 4"/>
          <p:cNvSpPr txBox="1"/>
          <p:nvPr/>
        </p:nvSpPr>
        <p:spPr>
          <a:xfrm>
            <a:off x="6248401" y="1524000"/>
            <a:ext cx="2667000" cy="646331"/>
          </a:xfrm>
          <a:prstGeom prst="rect">
            <a:avLst/>
          </a:prstGeom>
          <a:noFill/>
        </p:spPr>
        <p:txBody>
          <a:bodyPr wrap="square" rtlCol="0">
            <a:spAutoFit/>
          </a:bodyPr>
          <a:lstStyle/>
          <a:p>
            <a:r>
              <a:rPr lang="en-US" dirty="0"/>
              <a:t>What do you </a:t>
            </a:r>
            <a:r>
              <a:rPr lang="en-US" dirty="0" smtClean="0"/>
              <a:t>notice about Egypt?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Egypt</a:t>
            </a:r>
            <a:endParaRPr lang="en-US" dirty="0"/>
          </a:p>
        </p:txBody>
      </p:sp>
      <p:sp>
        <p:nvSpPr>
          <p:cNvPr id="3" name="Content Placeholder 2"/>
          <p:cNvSpPr>
            <a:spLocks noGrp="1"/>
          </p:cNvSpPr>
          <p:nvPr>
            <p:ph idx="1"/>
          </p:nvPr>
        </p:nvSpPr>
        <p:spPr/>
        <p:txBody>
          <a:bodyPr>
            <a:normAutofit fontScale="92500" lnSpcReduction="10000"/>
          </a:bodyPr>
          <a:lstStyle/>
          <a:p>
            <a:pPr lvl="2"/>
            <a:r>
              <a:rPr lang="en-US" dirty="0" smtClean="0"/>
              <a:t>Located along </a:t>
            </a:r>
            <a:r>
              <a:rPr lang="en-US" dirty="0"/>
              <a:t>Nile River (750 miles long, in some places less than 12 miles wide)</a:t>
            </a:r>
          </a:p>
          <a:p>
            <a:pPr lvl="2"/>
            <a:r>
              <a:rPr lang="en-US" dirty="0"/>
              <a:t>Which way does the river flow?</a:t>
            </a:r>
          </a:p>
          <a:p>
            <a:pPr lvl="2"/>
            <a:r>
              <a:rPr lang="en-US" dirty="0"/>
              <a:t>Find Upper Egypt?  Why is it called that?</a:t>
            </a:r>
          </a:p>
          <a:p>
            <a:pPr lvl="2"/>
            <a:r>
              <a:rPr lang="en-US" dirty="0"/>
              <a:t>Find Lower Egypt?  Why is it called that?</a:t>
            </a:r>
          </a:p>
          <a:p>
            <a:pPr lvl="2"/>
            <a:r>
              <a:rPr lang="en-US" dirty="0"/>
              <a:t>What is a delta?  Why is it called that?</a:t>
            </a:r>
          </a:p>
          <a:p>
            <a:pPr lvl="2"/>
            <a:r>
              <a:rPr lang="en-US" dirty="0"/>
              <a:t>Very dry climate.  No river = No Egypt.  “gift of the river.”</a:t>
            </a:r>
          </a:p>
          <a:p>
            <a:pPr lvl="2"/>
            <a:r>
              <a:rPr lang="en-US" dirty="0"/>
              <a:t>Floods June – August (snow melt), deposits rich, fertile soil along the river.</a:t>
            </a:r>
          </a:p>
          <a:p>
            <a:pPr lvl="2"/>
            <a:r>
              <a:rPr lang="en-US" dirty="0"/>
              <a:t>The river provided easy transportation and communication so the country was easily unified.</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98.JPG"/>
          <p:cNvPicPr>
            <a:picLocks noGrp="1" noChangeAspect="1"/>
          </p:cNvPicPr>
          <p:nvPr>
            <p:ph idx="1"/>
          </p:nvPr>
        </p:nvPicPr>
        <p:blipFill>
          <a:blip r:embed="rId2" cstate="print"/>
          <a:stretch>
            <a:fillRect/>
          </a:stretch>
        </p:blipFill>
        <p:spPr>
          <a:xfrm>
            <a:off x="5257800" y="381000"/>
            <a:ext cx="3429000" cy="4572000"/>
          </a:xfrm>
        </p:spPr>
      </p:pic>
      <p:pic>
        <p:nvPicPr>
          <p:cNvPr id="5" name="Picture 4" descr="097.JPG"/>
          <p:cNvPicPr>
            <a:picLocks noChangeAspect="1"/>
          </p:cNvPicPr>
          <p:nvPr/>
        </p:nvPicPr>
        <p:blipFill>
          <a:blip r:embed="rId3" cstate="print"/>
          <a:stretch>
            <a:fillRect/>
          </a:stretch>
        </p:blipFill>
        <p:spPr>
          <a:xfrm>
            <a:off x="228600" y="228600"/>
            <a:ext cx="4743450" cy="63246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Egyptian Origins</a:t>
            </a:r>
            <a:endParaRPr lang="en-US" dirty="0"/>
          </a:p>
        </p:txBody>
      </p:sp>
      <p:sp>
        <p:nvSpPr>
          <p:cNvPr id="3" name="Content Placeholder 2"/>
          <p:cNvSpPr>
            <a:spLocks noGrp="1"/>
          </p:cNvSpPr>
          <p:nvPr>
            <p:ph idx="1"/>
          </p:nvPr>
        </p:nvSpPr>
        <p:spPr/>
        <p:txBody>
          <a:bodyPr/>
          <a:lstStyle/>
          <a:p>
            <a:r>
              <a:rPr lang="en-US" dirty="0"/>
              <a:t>Egyptians were descendants of </a:t>
            </a:r>
            <a:r>
              <a:rPr lang="en-US" dirty="0" err="1"/>
              <a:t>Misraim</a:t>
            </a:r>
            <a:r>
              <a:rPr lang="en-US" dirty="0"/>
              <a:t>, son of Ham, son of Noah</a:t>
            </a:r>
            <a:r>
              <a:rPr lang="en-US" dirty="0" smtClean="0"/>
              <a:t>. (See map p. 25)</a:t>
            </a:r>
            <a:endParaRPr lang="en-US" dirty="0"/>
          </a:p>
          <a:p>
            <a:r>
              <a:rPr lang="en-US" dirty="0"/>
              <a:t>3000 B.C. Menes united the upper and lower regions of Egypt.</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1143000"/>
          </a:xfrm>
        </p:spPr>
        <p:txBody>
          <a:bodyPr>
            <a:normAutofit fontScale="90000"/>
          </a:bodyPr>
          <a:lstStyle/>
          <a:p>
            <a:r>
              <a:rPr lang="en-US" dirty="0" smtClean="0"/>
              <a:t/>
            </a:r>
            <a:br>
              <a:rPr lang="en-US" dirty="0" smtClean="0"/>
            </a:br>
            <a:r>
              <a:rPr lang="en-US" dirty="0" smtClean="0"/>
              <a:t>2700-2200 B.C. - Old Kingdom – The Age of the </a:t>
            </a:r>
            <a:r>
              <a:rPr lang="en-US" dirty="0" err="1" smtClean="0"/>
              <a:t>Pharoahs</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buNone/>
            </a:pPr>
            <a:r>
              <a:rPr lang="en-US" dirty="0" err="1" smtClean="0"/>
              <a:t>Pharoahs</a:t>
            </a:r>
            <a:r>
              <a:rPr lang="en-US" dirty="0" smtClean="0"/>
              <a:t> were powerful</a:t>
            </a:r>
            <a:r>
              <a:rPr lang="en-US" dirty="0"/>
              <a:t>, considered </a:t>
            </a:r>
            <a:r>
              <a:rPr lang="en-US" dirty="0" smtClean="0"/>
              <a:t>Gods</a:t>
            </a:r>
            <a:endParaRPr lang="en-US" dirty="0"/>
          </a:p>
          <a:p>
            <a:pPr>
              <a:buNone/>
            </a:pPr>
            <a:r>
              <a:rPr lang="en-US" dirty="0" smtClean="0"/>
              <a:t>Great </a:t>
            </a:r>
            <a:r>
              <a:rPr lang="en-US" dirty="0"/>
              <a:t>pyramids constructed</a:t>
            </a:r>
          </a:p>
          <a:p>
            <a:pPr>
              <a:buNone/>
            </a:pPr>
            <a:r>
              <a:rPr lang="en-US" dirty="0" smtClean="0"/>
              <a:t>Khufu </a:t>
            </a:r>
            <a:r>
              <a:rPr lang="en-US" dirty="0"/>
              <a:t>or Cheops, most famous pharaoh who built the Great Pyramid at Giza.  </a:t>
            </a:r>
            <a:r>
              <a:rPr lang="en-US" sz="2400" dirty="0"/>
              <a:t>Read the inset page 35.</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 Answers</a:t>
            </a:r>
            <a:endParaRPr lang="en-US" dirty="0"/>
          </a:p>
        </p:txBody>
      </p:sp>
      <p:sp>
        <p:nvSpPr>
          <p:cNvPr id="3" name="Content Placeholder 2"/>
          <p:cNvSpPr>
            <a:spLocks noGrp="1"/>
          </p:cNvSpPr>
          <p:nvPr>
            <p:ph sz="half" idx="1"/>
          </p:nvPr>
        </p:nvSpPr>
        <p:spPr/>
        <p:txBody>
          <a:bodyPr/>
          <a:lstStyle/>
          <a:p>
            <a:r>
              <a:rPr lang="en-US" dirty="0" smtClean="0"/>
              <a:t>1. C. Mesopotamia	</a:t>
            </a:r>
            <a:endParaRPr lang="en-US" dirty="0"/>
          </a:p>
        </p:txBody>
      </p:sp>
      <p:sp>
        <p:nvSpPr>
          <p:cNvPr id="4" name="Content Placeholder 3"/>
          <p:cNvSpPr>
            <a:spLocks noGrp="1"/>
          </p:cNvSpPr>
          <p:nvPr>
            <p:ph sz="half" idx="2"/>
          </p:nvPr>
        </p:nvSpPr>
        <p:spPr/>
        <p:txBody>
          <a:bodyPr/>
          <a:lstStyle/>
          <a:p>
            <a:r>
              <a:rPr lang="en-US" dirty="0" smtClean="0"/>
              <a:t>2. A. Cuneiform</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phinx.jpg"/>
          <p:cNvPicPr>
            <a:picLocks noGrp="1" noChangeAspect="1"/>
          </p:cNvPicPr>
          <p:nvPr>
            <p:ph idx="1"/>
          </p:nvPr>
        </p:nvPicPr>
        <p:blipFill>
          <a:blip r:embed="rId2" cstate="print"/>
          <a:stretch>
            <a:fillRect/>
          </a:stretch>
        </p:blipFill>
        <p:spPr>
          <a:xfrm>
            <a:off x="1143000" y="609600"/>
            <a:ext cx="7090795" cy="5513455"/>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5.JPG"/>
          <p:cNvPicPr>
            <a:picLocks noChangeAspect="1"/>
          </p:cNvPicPr>
          <p:nvPr/>
        </p:nvPicPr>
        <p:blipFill>
          <a:blip r:embed="rId2" cstate="print"/>
          <a:stretch>
            <a:fillRect/>
          </a:stretch>
        </p:blipFill>
        <p:spPr>
          <a:xfrm>
            <a:off x="152400" y="0"/>
            <a:ext cx="8991600" cy="6743700"/>
          </a:xfrm>
          <a:prstGeom prst="rect">
            <a:avLst/>
          </a:prstGeom>
        </p:spPr>
      </p:pic>
      <p:sp>
        <p:nvSpPr>
          <p:cNvPr id="2" name="Title 1"/>
          <p:cNvSpPr>
            <a:spLocks noGrp="1"/>
          </p:cNvSpPr>
          <p:nvPr>
            <p:ph type="title"/>
          </p:nvPr>
        </p:nvSpPr>
        <p:spPr>
          <a:xfrm>
            <a:off x="533400" y="228600"/>
            <a:ext cx="8229600" cy="1399032"/>
          </a:xfrm>
        </p:spPr>
        <p:txBody>
          <a:bodyPr>
            <a:normAutofit fontScale="90000"/>
          </a:bodyPr>
          <a:lstStyle/>
          <a:p>
            <a:r>
              <a:rPr lang="en-US" dirty="0" smtClean="0"/>
              <a:t/>
            </a:r>
            <a:br>
              <a:rPr lang="en-US" dirty="0" smtClean="0"/>
            </a:br>
            <a:r>
              <a:rPr lang="en-US" dirty="0" smtClean="0"/>
              <a:t>2100-1641 B.C. – Middle Kingdom – The Age of the People</a:t>
            </a:r>
            <a:br>
              <a:rPr lang="en-US" dirty="0" smtClean="0"/>
            </a:br>
            <a:endParaRPr lang="en-US" dirty="0"/>
          </a:p>
        </p:txBody>
      </p:sp>
      <p:sp>
        <p:nvSpPr>
          <p:cNvPr id="3" name="Content Placeholder 2"/>
          <p:cNvSpPr>
            <a:spLocks noGrp="1"/>
          </p:cNvSpPr>
          <p:nvPr>
            <p:ph idx="1"/>
          </p:nvPr>
        </p:nvSpPr>
        <p:spPr>
          <a:xfrm>
            <a:off x="381000" y="1981200"/>
            <a:ext cx="8229600" cy="4572000"/>
          </a:xfrm>
        </p:spPr>
        <p:txBody>
          <a:bodyPr>
            <a:normAutofit/>
          </a:bodyPr>
          <a:lstStyle/>
          <a:p>
            <a:pPr lvl="1"/>
            <a:r>
              <a:rPr lang="en-US" dirty="0" smtClean="0"/>
              <a:t>Age </a:t>
            </a:r>
            <a:r>
              <a:rPr lang="en-US" dirty="0"/>
              <a:t>of peace and construction</a:t>
            </a:r>
          </a:p>
          <a:p>
            <a:pPr lvl="1"/>
            <a:r>
              <a:rPr lang="en-US" dirty="0"/>
              <a:t>Preservation of power through projects that benefitted more people</a:t>
            </a:r>
          </a:p>
          <a:p>
            <a:pPr lvl="1"/>
            <a:r>
              <a:rPr lang="en-US" dirty="0"/>
              <a:t>Irrigation canals, ponds to store the Nile’s waters for use in the dry season</a:t>
            </a:r>
          </a:p>
          <a:p>
            <a:pPr lvl="1"/>
            <a:r>
              <a:rPr lang="en-US" dirty="0"/>
              <a:t>The Israelites moved to Egypt during this period. (Genesis 47:1-6)  Stayed from 1876-1446 (430 years).  </a:t>
            </a:r>
            <a:r>
              <a:rPr lang="en-US" dirty="0" smtClean="0"/>
              <a:t>How did the Israelites get to Egypt?</a:t>
            </a:r>
            <a:endParaRPr lang="en-US" dirty="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4.JPG"/>
          <p:cNvPicPr>
            <a:picLocks noChangeAspect="1"/>
          </p:cNvPicPr>
          <p:nvPr/>
        </p:nvPicPr>
        <p:blipFill>
          <a:blip r:embed="rId2" cstate="print"/>
          <a:stretch>
            <a:fillRect/>
          </a:stretch>
        </p:blipFill>
        <p:spPr>
          <a:xfrm>
            <a:off x="152400" y="228600"/>
            <a:ext cx="8839200" cy="6629400"/>
          </a:xfrm>
          <a:prstGeom prst="rect">
            <a:avLst/>
          </a:prstGeom>
        </p:spPr>
      </p:pic>
      <p:sp>
        <p:nvSpPr>
          <p:cNvPr id="2" name="Title 1"/>
          <p:cNvSpPr>
            <a:spLocks noGrp="1"/>
          </p:cNvSpPr>
          <p:nvPr>
            <p:ph type="title"/>
          </p:nvPr>
        </p:nvSpPr>
        <p:spPr/>
        <p:txBody>
          <a:bodyPr/>
          <a:lstStyle/>
          <a:p>
            <a:r>
              <a:rPr lang="en-US" dirty="0" smtClean="0"/>
              <a:t>How did the Israelites get to Egypt?</a:t>
            </a:r>
            <a:endParaRPr lang="en-US" dirty="0"/>
          </a:p>
        </p:txBody>
      </p:sp>
      <p:sp>
        <p:nvSpPr>
          <p:cNvPr id="3" name="Content Placeholder 2"/>
          <p:cNvSpPr>
            <a:spLocks noGrp="1"/>
          </p:cNvSpPr>
          <p:nvPr>
            <p:ph idx="1"/>
          </p:nvPr>
        </p:nvSpPr>
        <p:spPr/>
        <p:txBody>
          <a:bodyPr>
            <a:normAutofit/>
          </a:bodyPr>
          <a:lstStyle/>
          <a:p>
            <a:pPr lvl="1"/>
            <a:r>
              <a:rPr lang="en-US" dirty="0" smtClean="0"/>
              <a:t>Joseph sold into slavery in </a:t>
            </a:r>
            <a:r>
              <a:rPr lang="en-US" dirty="0"/>
              <a:t>Egypt. </a:t>
            </a:r>
            <a:endParaRPr lang="en-US" dirty="0" smtClean="0"/>
          </a:p>
          <a:p>
            <a:pPr lvl="1"/>
            <a:r>
              <a:rPr lang="en-US" dirty="0" err="1" smtClean="0"/>
              <a:t>Potiphar</a:t>
            </a:r>
            <a:r>
              <a:rPr lang="en-US" dirty="0" smtClean="0"/>
              <a:t> </a:t>
            </a:r>
          </a:p>
          <a:p>
            <a:pPr lvl="1"/>
            <a:r>
              <a:rPr lang="en-US" dirty="0" smtClean="0"/>
              <a:t>Prison</a:t>
            </a:r>
          </a:p>
          <a:p>
            <a:pPr lvl="1"/>
            <a:r>
              <a:rPr lang="en-US" dirty="0" smtClean="0"/>
              <a:t>Dreams</a:t>
            </a:r>
          </a:p>
          <a:p>
            <a:pPr lvl="1"/>
            <a:r>
              <a:rPr lang="en-US" dirty="0" err="1" smtClean="0"/>
              <a:t>Pharoah’s</a:t>
            </a:r>
            <a:r>
              <a:rPr lang="en-US" dirty="0" smtClean="0"/>
              <a:t> household</a:t>
            </a:r>
          </a:p>
          <a:p>
            <a:pPr lvl="1"/>
            <a:r>
              <a:rPr lang="en-US" dirty="0" smtClean="0"/>
              <a:t>Famine</a:t>
            </a:r>
            <a:endParaRPr lang="en-US" dirty="0"/>
          </a:p>
          <a:p>
            <a:pPr>
              <a:buNone/>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7.JPG"/>
          <p:cNvPicPr>
            <a:picLocks noChangeAspect="1"/>
          </p:cNvPicPr>
          <p:nvPr/>
        </p:nvPicPr>
        <p:blipFill>
          <a:blip r:embed="rId2" cstate="print"/>
          <a:stretch>
            <a:fillRect/>
          </a:stretch>
        </p:blipFill>
        <p:spPr>
          <a:xfrm>
            <a:off x="0" y="171450"/>
            <a:ext cx="8915400" cy="6686550"/>
          </a:xfrm>
          <a:prstGeom prst="rect">
            <a:avLst/>
          </a:prstGeom>
        </p:spPr>
      </p:pic>
      <p:sp>
        <p:nvSpPr>
          <p:cNvPr id="2" name="Title 1"/>
          <p:cNvSpPr>
            <a:spLocks noGrp="1"/>
          </p:cNvSpPr>
          <p:nvPr>
            <p:ph type="title"/>
          </p:nvPr>
        </p:nvSpPr>
        <p:spPr>
          <a:xfrm>
            <a:off x="533400" y="228600"/>
            <a:ext cx="8229600" cy="1399032"/>
          </a:xfrm>
        </p:spPr>
        <p:txBody>
          <a:bodyPr/>
          <a:lstStyle/>
          <a:p>
            <a:r>
              <a:rPr lang="en-US" dirty="0" smtClean="0"/>
              <a:t>Intermediate Period </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err="1" smtClean="0"/>
              <a:t>Hyksos</a:t>
            </a:r>
            <a:r>
              <a:rPr lang="en-US" dirty="0" smtClean="0"/>
              <a:t> Intermediate Period – a people from Asia invaded and ruled.  </a:t>
            </a:r>
          </a:p>
          <a:p>
            <a:pPr marL="342900" lvl="1" indent="-342900">
              <a:buFont typeface="Arial" pitchFamily="34" charset="0"/>
              <a:buChar char="•"/>
            </a:pPr>
            <a:r>
              <a:rPr lang="en-US" dirty="0" smtClean="0"/>
              <a:t>Art of War, horses, chariots, bronze weapons, perhaps began enslavement of the Hebrew people.  </a:t>
            </a:r>
          </a:p>
          <a:p>
            <a:pPr marL="342900" lvl="1" indent="-342900">
              <a:buFont typeface="Arial" pitchFamily="34" charset="0"/>
              <a:buChar char="•"/>
            </a:pPr>
            <a:r>
              <a:rPr lang="en-US" dirty="0" smtClean="0"/>
              <a:t>Could explain a pharaoh who “knew not Joseph.”</a:t>
            </a:r>
          </a:p>
          <a:p>
            <a:pPr>
              <a:buNone/>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1570-1075 B.C. New Kingdom – Age of the Empire</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lvl="1"/>
            <a:r>
              <a:rPr lang="en-US" b="1" dirty="0" smtClean="0"/>
              <a:t>Warrior </a:t>
            </a:r>
            <a:r>
              <a:rPr lang="en-US" b="1" dirty="0"/>
              <a:t>Kings </a:t>
            </a:r>
            <a:r>
              <a:rPr lang="en-US" dirty="0"/>
              <a:t>invaders who extended their empire to Palestine, Syria, and lands of the Nile to the south.</a:t>
            </a:r>
          </a:p>
          <a:p>
            <a:pPr lvl="1"/>
            <a:r>
              <a:rPr lang="en-US" b="1" dirty="0"/>
              <a:t>Hatshepsut</a:t>
            </a:r>
            <a:r>
              <a:rPr lang="en-US" dirty="0"/>
              <a:t> – first great woman ruler of Egypt. </a:t>
            </a:r>
          </a:p>
          <a:p>
            <a:pPr lvl="1"/>
            <a:r>
              <a:rPr lang="en-US" b="1" dirty="0"/>
              <a:t>Thutmose III </a:t>
            </a:r>
            <a:r>
              <a:rPr lang="en-US" dirty="0"/>
              <a:t>– conquered Palestine and Syria all the way to the Euphrates. Called “Napoleon of Egypt” because he was an empire builder.</a:t>
            </a:r>
          </a:p>
          <a:p>
            <a:pPr lvl="1"/>
            <a:r>
              <a:rPr lang="en-US" b="1" dirty="0"/>
              <a:t>Moses</a:t>
            </a:r>
            <a:r>
              <a:rPr lang="en-US" dirty="0"/>
              <a:t> lived in Egypt during this period. (Thutmose III – possibly pharaoh whom Moses fled after killing the Egyptian)</a:t>
            </a:r>
          </a:p>
          <a:p>
            <a:pPr lvl="1"/>
            <a:r>
              <a:rPr lang="en-US" b="1" dirty="0" err="1"/>
              <a:t>Amenhotep</a:t>
            </a:r>
            <a:r>
              <a:rPr lang="en-US" b="1" dirty="0"/>
              <a:t> II </a:t>
            </a:r>
            <a:r>
              <a:rPr lang="en-US" dirty="0"/>
              <a:t>– possibly the pharaoh who was challenged by Moses to let God’s people go.</a:t>
            </a:r>
          </a:p>
          <a:p>
            <a:pPr lvl="1"/>
            <a:r>
              <a:rPr lang="en-US" b="1" dirty="0" err="1"/>
              <a:t>Rameses</a:t>
            </a:r>
            <a:r>
              <a:rPr lang="en-US" b="1" dirty="0"/>
              <a:t> II </a:t>
            </a:r>
            <a:r>
              <a:rPr lang="en-US" dirty="0"/>
              <a:t>(150 years after Israelites left Egypt) came to power. Built mammoth temples &amp; monuments. Egypt went into gradual decline after his death.</a:t>
            </a:r>
          </a:p>
          <a:p>
            <a:pPr lvl="1"/>
            <a:r>
              <a:rPr lang="en-US" dirty="0"/>
              <a:t>1350 BC </a:t>
            </a:r>
            <a:r>
              <a:rPr lang="en-US" dirty="0" err="1"/>
              <a:t>ish</a:t>
            </a:r>
            <a:r>
              <a:rPr lang="en-US" dirty="0"/>
              <a:t> – </a:t>
            </a:r>
            <a:r>
              <a:rPr lang="en-US" b="1" dirty="0"/>
              <a:t>Tutankhamen (King Tut)</a:t>
            </a:r>
            <a:r>
              <a:rPr lang="en-US" dirty="0"/>
              <a:t> Read inset p. 37</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Egyptian Culture</a:t>
            </a:r>
            <a:br>
              <a:rPr lang="en-US" dirty="0" smtClean="0"/>
            </a:br>
            <a:endParaRPr lang="en-US" dirty="0"/>
          </a:p>
        </p:txBody>
      </p:sp>
      <p:sp>
        <p:nvSpPr>
          <p:cNvPr id="3" name="Content Placeholder 2"/>
          <p:cNvSpPr>
            <a:spLocks noGrp="1"/>
          </p:cNvSpPr>
          <p:nvPr>
            <p:ph idx="1"/>
          </p:nvPr>
        </p:nvSpPr>
        <p:spPr>
          <a:xfrm>
            <a:off x="457200" y="1371600"/>
            <a:ext cx="8229600" cy="4572000"/>
          </a:xfrm>
        </p:spPr>
        <p:txBody>
          <a:bodyPr/>
          <a:lstStyle/>
          <a:p>
            <a:pPr>
              <a:buNone/>
            </a:pPr>
            <a:r>
              <a:rPr lang="en-US" dirty="0" smtClean="0"/>
              <a:t>Social </a:t>
            </a:r>
            <a:r>
              <a:rPr lang="en-US" dirty="0"/>
              <a:t>Structure – like a pyramid. </a:t>
            </a:r>
            <a:endParaRPr lang="en-US" dirty="0" smtClean="0"/>
          </a:p>
          <a:p>
            <a:pPr>
              <a:buNone/>
            </a:pPr>
            <a:endParaRPr lang="en-US" dirty="0"/>
          </a:p>
          <a:p>
            <a:pPr>
              <a:buNone/>
            </a:pPr>
            <a:endParaRPr lang="en-US" dirty="0"/>
          </a:p>
          <a:p>
            <a:pPr>
              <a:buNone/>
            </a:pPr>
            <a:endParaRPr lang="en-US" dirty="0" smtClean="0"/>
          </a:p>
          <a:p>
            <a:pPr>
              <a:buNone/>
            </a:pPr>
            <a:endParaRPr lang="en-US" dirty="0"/>
          </a:p>
          <a:p>
            <a:endParaRPr lang="en-US" dirty="0"/>
          </a:p>
        </p:txBody>
      </p:sp>
      <p:graphicFrame>
        <p:nvGraphicFramePr>
          <p:cNvPr id="5" name="Diagram 4"/>
          <p:cNvGraphicFramePr/>
          <p:nvPr/>
        </p:nvGraphicFramePr>
        <p:xfrm>
          <a:off x="3048000" y="2133600"/>
          <a:ext cx="60960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Egyptian contributions:</a:t>
            </a:r>
            <a:endParaRPr lang="en-US" dirty="0"/>
          </a:p>
        </p:txBody>
      </p:sp>
      <p:graphicFrame>
        <p:nvGraphicFramePr>
          <p:cNvPr id="4" name="Content Placeholder 3"/>
          <p:cNvGraphicFramePr>
            <a:graphicFrameLocks noGrp="1"/>
          </p:cNvGraphicFramePr>
          <p:nvPr>
            <p:ph idx="1"/>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of Canaan</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r>
              <a:rPr lang="en-US" dirty="0" smtClean="0"/>
              <a:t>See Map of Canaan p. 40</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Hittites</a:t>
            </a:r>
            <a:endParaRPr lang="en-US" dirty="0"/>
          </a:p>
        </p:txBody>
      </p:sp>
      <p:sp>
        <p:nvSpPr>
          <p:cNvPr id="3" name="Content Placeholder 2"/>
          <p:cNvSpPr>
            <a:spLocks noGrp="1"/>
          </p:cNvSpPr>
          <p:nvPr>
            <p:ph idx="1"/>
          </p:nvPr>
        </p:nvSpPr>
        <p:spPr/>
        <p:txBody>
          <a:bodyPr/>
          <a:lstStyle/>
          <a:p>
            <a:pPr lvl="0"/>
            <a:r>
              <a:rPr lang="en-US" dirty="0" smtClean="0"/>
              <a:t>Descendants </a:t>
            </a:r>
            <a:r>
              <a:rPr lang="en-US" dirty="0"/>
              <a:t>of </a:t>
            </a:r>
            <a:r>
              <a:rPr lang="en-US" dirty="0" err="1"/>
              <a:t>Heth</a:t>
            </a:r>
            <a:r>
              <a:rPr lang="en-US" dirty="0"/>
              <a:t>, son of Canaan, son of Ham.</a:t>
            </a:r>
          </a:p>
          <a:p>
            <a:pPr lvl="0"/>
            <a:r>
              <a:rPr lang="en-US" dirty="0"/>
              <a:t>2000 B.C. Hittites settle Asia Minor</a:t>
            </a:r>
          </a:p>
          <a:p>
            <a:pPr lvl="0"/>
            <a:r>
              <a:rPr lang="en-US" dirty="0"/>
              <a:t>Warriors, expanded empire into Syria, Babylon, Mesopotamia, Canaan </a:t>
            </a:r>
          </a:p>
          <a:p>
            <a:pPr lvl="0"/>
            <a:r>
              <a:rPr lang="en-US" dirty="0"/>
              <a:t>Fights with Egypt led to both their </a:t>
            </a:r>
            <a:r>
              <a:rPr lang="en-US" dirty="0" smtClean="0"/>
              <a:t>declines.</a:t>
            </a:r>
            <a:endParaRPr lang="en-US" dirty="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Mesopotamia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smtClean="0"/>
              <a:t/>
            </a:r>
            <a:br>
              <a:rPr lang="en-US" dirty="0" smtClean="0"/>
            </a:br>
            <a:r>
              <a:rPr lang="en-US" dirty="0" smtClean="0"/>
              <a:t>Phoenicians:</a:t>
            </a:r>
            <a:br>
              <a:rPr lang="en-US" dirty="0" smtClean="0"/>
            </a:br>
            <a:endParaRPr lang="en-US" dirty="0"/>
          </a:p>
        </p:txBody>
      </p:sp>
      <p:sp>
        <p:nvSpPr>
          <p:cNvPr id="3" name="Content Placeholder 2"/>
          <p:cNvSpPr>
            <a:spLocks noGrp="1"/>
          </p:cNvSpPr>
          <p:nvPr>
            <p:ph idx="1"/>
          </p:nvPr>
        </p:nvSpPr>
        <p:spPr>
          <a:xfrm>
            <a:off x="457200" y="1219200"/>
            <a:ext cx="8229600" cy="4906963"/>
          </a:xfrm>
        </p:spPr>
        <p:txBody>
          <a:bodyPr>
            <a:normAutofit/>
          </a:bodyPr>
          <a:lstStyle/>
          <a:p>
            <a:pPr lvl="1"/>
            <a:r>
              <a:rPr lang="en-US" dirty="0" err="1" smtClean="0"/>
              <a:t>Tyre</a:t>
            </a:r>
            <a:r>
              <a:rPr lang="en-US" dirty="0"/>
              <a:t>, a port city, was the leading city</a:t>
            </a:r>
          </a:p>
          <a:p>
            <a:pPr lvl="1"/>
            <a:r>
              <a:rPr lang="en-US" dirty="0"/>
              <a:t>Great </a:t>
            </a:r>
            <a:r>
              <a:rPr lang="en-US" b="1" dirty="0"/>
              <a:t>merchant</a:t>
            </a:r>
            <a:r>
              <a:rPr lang="en-US" dirty="0"/>
              <a:t>s, great </a:t>
            </a:r>
            <a:r>
              <a:rPr lang="en-US" b="1" dirty="0" smtClean="0"/>
              <a:t>fleet</a:t>
            </a:r>
          </a:p>
          <a:p>
            <a:pPr lvl="1"/>
            <a:r>
              <a:rPr lang="en-US" dirty="0" smtClean="0"/>
              <a:t>Traveled far</a:t>
            </a:r>
          </a:p>
          <a:p>
            <a:pPr lvl="1">
              <a:buNone/>
            </a:pPr>
            <a:endParaRPr lang="en-US" b="1" dirty="0"/>
          </a:p>
        </p:txBody>
      </p:sp>
      <p:pic>
        <p:nvPicPr>
          <p:cNvPr id="4" name="Picture 3" descr="Phoenician_ship.jpg"/>
          <p:cNvPicPr>
            <a:picLocks noChangeAspect="1"/>
          </p:cNvPicPr>
          <p:nvPr/>
        </p:nvPicPr>
        <p:blipFill>
          <a:blip r:embed="rId2" cstate="print"/>
          <a:stretch>
            <a:fillRect/>
          </a:stretch>
        </p:blipFill>
        <p:spPr>
          <a:xfrm>
            <a:off x="3276600" y="2438400"/>
            <a:ext cx="5359958" cy="4064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yrian Purple.jpg"/>
          <p:cNvPicPr>
            <a:picLocks noChangeAspect="1"/>
          </p:cNvPicPr>
          <p:nvPr/>
        </p:nvPicPr>
        <p:blipFill>
          <a:blip r:embed="rId2" cstate="print"/>
          <a:stretch>
            <a:fillRect/>
          </a:stretch>
        </p:blipFill>
        <p:spPr>
          <a:xfrm>
            <a:off x="152400" y="228600"/>
            <a:ext cx="6324599" cy="6324599"/>
          </a:xfrm>
          <a:prstGeom prst="rect">
            <a:avLst/>
          </a:prstGeom>
        </p:spPr>
      </p:pic>
      <p:sp>
        <p:nvSpPr>
          <p:cNvPr id="2" name="Title 1"/>
          <p:cNvSpPr>
            <a:spLocks noGrp="1"/>
          </p:cNvSpPr>
          <p:nvPr>
            <p:ph type="title"/>
          </p:nvPr>
        </p:nvSpPr>
        <p:spPr/>
        <p:txBody>
          <a:bodyPr/>
          <a:lstStyle/>
          <a:p>
            <a:r>
              <a:rPr lang="en-US" dirty="0" smtClean="0"/>
              <a:t>Phoenicians</a:t>
            </a:r>
            <a:endParaRPr lang="en-US" dirty="0"/>
          </a:p>
        </p:txBody>
      </p:sp>
      <p:sp>
        <p:nvSpPr>
          <p:cNvPr id="3" name="Content Placeholder 2"/>
          <p:cNvSpPr>
            <a:spLocks noGrp="1"/>
          </p:cNvSpPr>
          <p:nvPr>
            <p:ph idx="1"/>
          </p:nvPr>
        </p:nvSpPr>
        <p:spPr/>
        <p:txBody>
          <a:bodyPr>
            <a:normAutofit/>
          </a:bodyPr>
          <a:lstStyle/>
          <a:p>
            <a:pPr lvl="1"/>
            <a:r>
              <a:rPr lang="en-US" dirty="0" smtClean="0"/>
              <a:t>Two natural resources: purple dye from a mollusk and cedar and fir trees</a:t>
            </a:r>
          </a:p>
          <a:p>
            <a:pPr lvl="1"/>
            <a:r>
              <a:rPr lang="en-US" dirty="0" smtClean="0"/>
              <a:t>Founded the city of Carthage in North Africa</a:t>
            </a:r>
          </a:p>
          <a:p>
            <a:pPr lvl="1"/>
            <a:r>
              <a:rPr lang="en-US" dirty="0" smtClean="0"/>
              <a:t>Developed the </a:t>
            </a:r>
            <a:r>
              <a:rPr lang="en-US" b="1" dirty="0" smtClean="0"/>
              <a:t>Phoenician alphabet</a:t>
            </a:r>
            <a:r>
              <a:rPr lang="en-US" dirty="0" smtClean="0"/>
              <a:t>, symbols/letters represent sounds instead of pictures.</a:t>
            </a:r>
          </a:p>
          <a:p>
            <a:endParaRPr lang="en-US" dirty="0"/>
          </a:p>
        </p:txBody>
      </p:sp>
      <p:pic>
        <p:nvPicPr>
          <p:cNvPr id="4" name="Picture 3" descr="alphabet_phoenician.gif"/>
          <p:cNvPicPr>
            <a:picLocks noChangeAspect="1"/>
          </p:cNvPicPr>
          <p:nvPr/>
        </p:nvPicPr>
        <p:blipFill>
          <a:blip r:embed="rId3" cstate="print"/>
          <a:stretch>
            <a:fillRect/>
          </a:stretch>
        </p:blipFill>
        <p:spPr>
          <a:xfrm>
            <a:off x="6324600" y="4495800"/>
            <a:ext cx="2543175" cy="2093229"/>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yre.jpg"/>
          <p:cNvPicPr>
            <a:picLocks noChangeAspect="1"/>
          </p:cNvPicPr>
          <p:nvPr/>
        </p:nvPicPr>
        <p:blipFill>
          <a:blip r:embed="rId2" cstate="print"/>
          <a:stretch>
            <a:fillRect/>
          </a:stretch>
        </p:blipFill>
        <p:spPr>
          <a:xfrm>
            <a:off x="3962400" y="3505200"/>
            <a:ext cx="4267200" cy="2950369"/>
          </a:xfrm>
          <a:prstGeom prst="rect">
            <a:avLst/>
          </a:prstGeom>
        </p:spPr>
      </p:pic>
      <p:sp>
        <p:nvSpPr>
          <p:cNvPr id="2" name="Title 1"/>
          <p:cNvSpPr>
            <a:spLocks noGrp="1"/>
          </p:cNvSpPr>
          <p:nvPr>
            <p:ph type="title"/>
          </p:nvPr>
        </p:nvSpPr>
        <p:spPr>
          <a:xfrm>
            <a:off x="457200" y="274638"/>
            <a:ext cx="8229600" cy="944562"/>
          </a:xfrm>
        </p:spPr>
        <p:txBody>
          <a:bodyPr/>
          <a:lstStyle/>
          <a:p>
            <a:r>
              <a:rPr lang="en-US" dirty="0" smtClean="0"/>
              <a:t>Phoenicians</a:t>
            </a:r>
            <a:endParaRPr lang="en-US" dirty="0"/>
          </a:p>
        </p:txBody>
      </p:sp>
      <p:sp>
        <p:nvSpPr>
          <p:cNvPr id="3" name="Content Placeholder 2"/>
          <p:cNvSpPr>
            <a:spLocks noGrp="1"/>
          </p:cNvSpPr>
          <p:nvPr>
            <p:ph idx="1"/>
          </p:nvPr>
        </p:nvSpPr>
        <p:spPr>
          <a:xfrm>
            <a:off x="457200" y="1143000"/>
            <a:ext cx="8229600" cy="4983163"/>
          </a:xfrm>
        </p:spPr>
        <p:txBody>
          <a:bodyPr/>
          <a:lstStyle/>
          <a:p>
            <a:pPr lvl="1"/>
            <a:r>
              <a:rPr lang="en-US" dirty="0" smtClean="0"/>
              <a:t>Pride and </a:t>
            </a:r>
            <a:r>
              <a:rPr lang="en-US" dirty="0" err="1" smtClean="0"/>
              <a:t>Ba’al</a:t>
            </a:r>
            <a:r>
              <a:rPr lang="en-US" dirty="0" smtClean="0"/>
              <a:t> worship of Phoenicians helped to corrupt the Hebrews in Israel, God said He would judge them (</a:t>
            </a:r>
            <a:r>
              <a:rPr lang="en-US" dirty="0" err="1" smtClean="0"/>
              <a:t>Ez</a:t>
            </a:r>
            <a:r>
              <a:rPr lang="en-US" dirty="0" smtClean="0"/>
              <a:t> 26:3-5) Read this on page 42.</a:t>
            </a:r>
          </a:p>
          <a:p>
            <a:pPr lvl="1"/>
            <a:r>
              <a:rPr lang="en-US" dirty="0" smtClean="0">
                <a:solidFill>
                  <a:schemeClr val="tx2">
                    <a:lumMod val="50000"/>
                  </a:schemeClr>
                </a:solidFill>
              </a:rPr>
              <a:t>City was attacked by Nebuchadnezzar, king of Babylon, then completely destroyed by Alexander the Great.</a:t>
            </a:r>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Arameans</a:t>
            </a:r>
            <a:r>
              <a:rPr lang="en-US" dirty="0" smtClean="0"/>
              <a:t>:</a:t>
            </a:r>
            <a:endParaRPr lang="en-US" dirty="0"/>
          </a:p>
        </p:txBody>
      </p:sp>
      <p:sp>
        <p:nvSpPr>
          <p:cNvPr id="3" name="Content Placeholder 2"/>
          <p:cNvSpPr>
            <a:spLocks noGrp="1"/>
          </p:cNvSpPr>
          <p:nvPr>
            <p:ph idx="1"/>
          </p:nvPr>
        </p:nvSpPr>
        <p:spPr/>
        <p:txBody>
          <a:bodyPr>
            <a:normAutofit fontScale="70000" lnSpcReduction="20000"/>
          </a:bodyPr>
          <a:lstStyle/>
          <a:p>
            <a:pPr lvl="0"/>
            <a:r>
              <a:rPr lang="en-US" dirty="0" smtClean="0"/>
              <a:t>Descendants </a:t>
            </a:r>
            <a:r>
              <a:rPr lang="en-US" dirty="0"/>
              <a:t>of Aram, son of Shem, also called Syrians.</a:t>
            </a:r>
          </a:p>
          <a:p>
            <a:pPr lvl="0"/>
            <a:r>
              <a:rPr lang="en-US" dirty="0"/>
              <a:t>1000 B.C. established a number of small independent states.</a:t>
            </a:r>
          </a:p>
          <a:p>
            <a:pPr lvl="0"/>
            <a:r>
              <a:rPr lang="en-US" dirty="0"/>
              <a:t>Famous land trade as the </a:t>
            </a:r>
            <a:r>
              <a:rPr lang="en-US" dirty="0" smtClean="0"/>
              <a:t>“</a:t>
            </a:r>
            <a:r>
              <a:rPr lang="en-US" b="1" dirty="0" smtClean="0"/>
              <a:t>crossroads </a:t>
            </a:r>
            <a:r>
              <a:rPr lang="en-US" b="1" dirty="0"/>
              <a:t>of civilization</a:t>
            </a:r>
            <a:r>
              <a:rPr lang="en-US" dirty="0"/>
              <a:t>.”</a:t>
            </a:r>
          </a:p>
          <a:p>
            <a:pPr lvl="0"/>
            <a:r>
              <a:rPr lang="en-US" dirty="0"/>
              <a:t>Damascus – one of the oldest continuously inhabited cities in the world.  Look at it on </a:t>
            </a:r>
            <a:r>
              <a:rPr lang="en-US" dirty="0" smtClean="0"/>
              <a:t>the </a:t>
            </a:r>
            <a:r>
              <a:rPr lang="en-US" dirty="0"/>
              <a:t>map.  Centrally located on land routes of Near East.</a:t>
            </a:r>
          </a:p>
          <a:p>
            <a:pPr lvl="0"/>
            <a:r>
              <a:rPr lang="en-US" b="1" dirty="0"/>
              <a:t>Aramaic</a:t>
            </a:r>
            <a:r>
              <a:rPr lang="en-US" dirty="0"/>
              <a:t> became the language of commerce in the area as it was common to many.  Probably Jesus and his disciples spoke Aramaic.</a:t>
            </a:r>
          </a:p>
          <a:p>
            <a:pPr lvl="0"/>
            <a:r>
              <a:rPr lang="en-US" dirty="0"/>
              <a:t>God used the </a:t>
            </a:r>
            <a:r>
              <a:rPr lang="en-US" dirty="0" err="1"/>
              <a:t>Arameans</a:t>
            </a:r>
            <a:r>
              <a:rPr lang="en-US" dirty="0"/>
              <a:t> to punish his people </a:t>
            </a:r>
            <a:r>
              <a:rPr lang="en-US" dirty="0" smtClean="0"/>
              <a:t>(2 </a:t>
            </a:r>
            <a:r>
              <a:rPr lang="en-US" dirty="0"/>
              <a:t>Kings </a:t>
            </a:r>
            <a:r>
              <a:rPr lang="en-US" dirty="0" smtClean="0"/>
              <a:t>13:3), </a:t>
            </a:r>
            <a:r>
              <a:rPr lang="en-US" dirty="0"/>
              <a:t>but later destroyed the </a:t>
            </a:r>
            <a:r>
              <a:rPr lang="en-US" dirty="0" err="1"/>
              <a:t>Aramean</a:t>
            </a:r>
            <a:r>
              <a:rPr lang="en-US" dirty="0"/>
              <a:t> civilization </a:t>
            </a:r>
            <a:r>
              <a:rPr lang="en-US" dirty="0" smtClean="0"/>
              <a:t>(Amos 1:3-5) </a:t>
            </a:r>
            <a:r>
              <a:rPr lang="en-US" dirty="0"/>
              <a:t>because of the wickedness of the people of Damascus.</a:t>
            </a:r>
          </a:p>
          <a:p>
            <a:pPr lvl="0"/>
            <a:r>
              <a:rPr lang="en-US" dirty="0"/>
              <a:t>732 B.C. Assyrians crush Damascus and take the people as captives.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Hebrews</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 Origins</a:t>
            </a:r>
            <a:endParaRPr lang="en-US" dirty="0"/>
          </a:p>
        </p:txBody>
      </p:sp>
      <p:graphicFrame>
        <p:nvGraphicFramePr>
          <p:cNvPr id="5" name="Content Placeholder 4"/>
          <p:cNvGraphicFramePr>
            <a:graphicFrameLocks noGrp="1"/>
          </p:cNvGraphicFramePr>
          <p:nvPr>
            <p:ph idx="1"/>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lstStyle/>
          <a:p>
            <a:r>
              <a:rPr lang="en-US" dirty="0" smtClean="0"/>
              <a:t>Joseph to Egypt, then others</a:t>
            </a:r>
          </a:p>
          <a:p>
            <a:r>
              <a:rPr lang="en-US" dirty="0" smtClean="0"/>
              <a:t>1446 B.C.  Israelites leave Egypt under Moses</a:t>
            </a:r>
          </a:p>
          <a:p>
            <a:r>
              <a:rPr lang="en-US" dirty="0" smtClean="0"/>
              <a:t>God covenants with Moses at Mount Sinai (Ex 19-20) </a:t>
            </a:r>
          </a:p>
          <a:p>
            <a:r>
              <a:rPr lang="en-US" dirty="0" smtClean="0"/>
              <a:t>Establishes Israel as a theocracy, ruled by God.  Gave his law. Perfect moral standard so men can distinguish right from wrong.</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dirty="0"/>
          </a:p>
        </p:txBody>
      </p:sp>
      <p:sp>
        <p:nvSpPr>
          <p:cNvPr id="8" name="Content Placeholder 7"/>
          <p:cNvSpPr>
            <a:spLocks noGrp="1"/>
          </p:cNvSpPr>
          <p:nvPr>
            <p:ph idx="1"/>
          </p:nvPr>
        </p:nvSpPr>
        <p:spPr/>
        <p:txBody>
          <a:bodyPr/>
          <a:lstStyle/>
          <a:p>
            <a:r>
              <a:rPr lang="en-US" dirty="0" smtClean="0"/>
              <a:t>Mesopotamia – 1</a:t>
            </a:r>
            <a:r>
              <a:rPr lang="en-US" baseline="30000" dirty="0" smtClean="0"/>
              <a:t>st</a:t>
            </a:r>
            <a:r>
              <a:rPr lang="en-US" dirty="0" smtClean="0"/>
              <a:t> known civilization</a:t>
            </a:r>
          </a:p>
          <a:p>
            <a:r>
              <a:rPr lang="en-US" dirty="0" smtClean="0"/>
              <a:t>Located in the “fertile crescent” between the Tigris and Euphrates Rivers.</a:t>
            </a:r>
          </a:p>
          <a:p>
            <a:r>
              <a:rPr lang="en-US" sz="2400" dirty="0" smtClean="0"/>
              <a:t>(See Map on Page 31)</a:t>
            </a:r>
          </a:p>
          <a:p>
            <a:r>
              <a:rPr lang="en-US" dirty="0" smtClean="0"/>
              <a:t>Mesopotamia means “land between the rivers.”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lstStyle/>
          <a:p>
            <a:r>
              <a:rPr lang="en-US" dirty="0" smtClean="0"/>
              <a:t>The Israelites enter the promised land, after 40 years wandering in the desert because of their unbelief.  </a:t>
            </a:r>
          </a:p>
          <a:p>
            <a:r>
              <a:rPr lang="en-US" dirty="0" smtClean="0"/>
              <a:t>Joshua is their new leader.</a:t>
            </a:r>
          </a:p>
          <a:p>
            <a:r>
              <a:rPr lang="en-US" dirty="0" smtClean="0"/>
              <a:t>They conquer Jericho and other peoples.  </a:t>
            </a:r>
          </a:p>
          <a:p>
            <a:r>
              <a:rPr lang="en-US" dirty="0" smtClean="0"/>
              <a:t>Land is divided among the 12 tribes.</a:t>
            </a:r>
          </a:p>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normAutofit fontScale="92500"/>
          </a:bodyPr>
          <a:lstStyle/>
          <a:p>
            <a:r>
              <a:rPr lang="en-US" dirty="0" smtClean="0"/>
              <a:t>Judges </a:t>
            </a:r>
          </a:p>
          <a:p>
            <a:r>
              <a:rPr lang="en-US" dirty="0" smtClean="0"/>
              <a:t>Hebrews were to demonstrate to the world that there is only one God, but they fell into the polytheism of the cultures around them.  </a:t>
            </a:r>
          </a:p>
          <a:p>
            <a:r>
              <a:rPr lang="en-US" dirty="0" smtClean="0"/>
              <a:t>Enemies to attack them, turning them back to God.  </a:t>
            </a:r>
          </a:p>
          <a:p>
            <a:r>
              <a:rPr lang="en-US" dirty="0" smtClean="0"/>
              <a:t>Under the judge Samuel, the people again sinned and demanded an earthly king, so God gave them Saul. I Samuel 8:4-8</a:t>
            </a: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David became  king.  </a:t>
            </a:r>
          </a:p>
          <a:p>
            <a:r>
              <a:rPr lang="en-US" dirty="0" smtClean="0"/>
              <a:t>Jerusalem - the city of David, center of government.  </a:t>
            </a:r>
          </a:p>
          <a:p>
            <a:r>
              <a:rPr lang="en-US" dirty="0" smtClean="0"/>
              <a:t>David conquered Israel’s enemies and established peace. </a:t>
            </a:r>
          </a:p>
          <a:p>
            <a:r>
              <a:rPr lang="en-US" dirty="0" smtClean="0"/>
              <a:t>Solomon also ruled with wisdom and built the magnificent temple to God.  </a:t>
            </a:r>
          </a:p>
          <a:p>
            <a:r>
              <a:rPr lang="en-US" dirty="0" smtClean="0"/>
              <a:t>However, Solomon began to allow the worship of false Gods and the nation was divided into Northern Kingdom (10 tribes) and Judah (tribes of Judah and Benjamin).</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a:t>
            </a:r>
            <a:endParaRPr lang="en-US" dirty="0"/>
          </a:p>
        </p:txBody>
      </p:sp>
      <p:sp>
        <p:nvSpPr>
          <p:cNvPr id="3" name="Content Placeholder 2"/>
          <p:cNvSpPr>
            <a:spLocks noGrp="1"/>
          </p:cNvSpPr>
          <p:nvPr>
            <p:ph idx="1"/>
          </p:nvPr>
        </p:nvSpPr>
        <p:spPr/>
        <p:txBody>
          <a:bodyPr/>
          <a:lstStyle/>
          <a:p>
            <a:r>
              <a:rPr lang="en-US" dirty="0" smtClean="0"/>
              <a:t>The division led to internal strife and wickedness.  God sent judgment on the Israelites:</a:t>
            </a:r>
          </a:p>
          <a:p>
            <a:pPr lvl="1"/>
            <a:r>
              <a:rPr lang="en-US" dirty="0" smtClean="0"/>
              <a:t>722 B.C. Assyrians destroy Samaria in the Northern Kingdom</a:t>
            </a:r>
          </a:p>
          <a:p>
            <a:pPr lvl="1"/>
            <a:r>
              <a:rPr lang="en-US" dirty="0" smtClean="0"/>
              <a:t>586 B.C. Jerusalem is destroyed, and the people are carried to be captives in Babylon for 70 years.</a:t>
            </a:r>
          </a:p>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Near East</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600200" y="1752600"/>
          <a:ext cx="6096000"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Assyrian Empire</a:t>
            </a:r>
            <a:endParaRPr lang="en-US" dirty="0"/>
          </a:p>
        </p:txBody>
      </p:sp>
      <p:sp>
        <p:nvSpPr>
          <p:cNvPr id="5" name="Text Placeholder 4"/>
          <p:cNvSpPr>
            <a:spLocks noGrp="1"/>
          </p:cNvSpPr>
          <p:nvPr>
            <p:ph type="body" idx="1"/>
          </p:nvPr>
        </p:nvSpPr>
        <p:spPr/>
        <p:txBody>
          <a:bodyPr/>
          <a:lstStyle/>
          <a:p>
            <a:r>
              <a:rPr lang="en-US" dirty="0" smtClean="0"/>
              <a:t>Mesopotamia</a:t>
            </a:r>
            <a:endParaRPr lang="en-US" dirty="0"/>
          </a:p>
        </p:txBody>
      </p:sp>
      <p:sp>
        <p:nvSpPr>
          <p:cNvPr id="7" name="Text Placeholder 6"/>
          <p:cNvSpPr>
            <a:spLocks noGrp="1"/>
          </p:cNvSpPr>
          <p:nvPr>
            <p:ph type="body" sz="half" idx="3"/>
          </p:nvPr>
        </p:nvSpPr>
        <p:spPr/>
        <p:txBody>
          <a:bodyPr/>
          <a:lstStyle/>
          <a:p>
            <a:r>
              <a:rPr lang="en-US" dirty="0" smtClean="0"/>
              <a:t>Military Might</a:t>
            </a:r>
            <a:endParaRPr lang="en-US" dirty="0"/>
          </a:p>
        </p:txBody>
      </p:sp>
      <p:sp>
        <p:nvSpPr>
          <p:cNvPr id="6" name="Content Placeholder 5"/>
          <p:cNvSpPr>
            <a:spLocks noGrp="1"/>
          </p:cNvSpPr>
          <p:nvPr>
            <p:ph sz="quarter" idx="2"/>
          </p:nvPr>
        </p:nvSpPr>
        <p:spPr/>
        <p:txBody>
          <a:bodyPr/>
          <a:lstStyle/>
          <a:p>
            <a:r>
              <a:rPr lang="en-US" dirty="0" smtClean="0"/>
              <a:t>Biggest Empire yet</a:t>
            </a:r>
          </a:p>
          <a:p>
            <a:r>
              <a:rPr lang="en-US" dirty="0" smtClean="0"/>
              <a:t>900s B.C.</a:t>
            </a:r>
          </a:p>
          <a:p>
            <a:r>
              <a:rPr lang="en-US" dirty="0" smtClean="0"/>
              <a:t>Major city - Nineveh</a:t>
            </a:r>
            <a:endParaRPr lang="en-US" dirty="0"/>
          </a:p>
        </p:txBody>
      </p:sp>
      <p:sp>
        <p:nvSpPr>
          <p:cNvPr id="8" name="Content Placeholder 7"/>
          <p:cNvSpPr>
            <a:spLocks noGrp="1"/>
          </p:cNvSpPr>
          <p:nvPr>
            <p:ph sz="quarter" idx="4"/>
          </p:nvPr>
        </p:nvSpPr>
        <p:spPr/>
        <p:txBody>
          <a:bodyPr/>
          <a:lstStyle/>
          <a:p>
            <a:r>
              <a:rPr lang="en-US" dirty="0" smtClean="0"/>
              <a:t>Iron weapons</a:t>
            </a:r>
          </a:p>
          <a:p>
            <a:r>
              <a:rPr lang="en-US" dirty="0" smtClean="0"/>
              <a:t>Siege towers</a:t>
            </a:r>
          </a:p>
          <a:p>
            <a:r>
              <a:rPr lang="en-US" dirty="0" smtClean="0"/>
              <a:t>Battering rams</a:t>
            </a:r>
          </a:p>
          <a:p>
            <a:r>
              <a:rPr lang="en-US" dirty="0" smtClean="0"/>
              <a:t>War chariots</a:t>
            </a:r>
          </a:p>
          <a:p>
            <a:r>
              <a:rPr lang="en-US" dirty="0" smtClean="0"/>
              <a:t>Mass deportation of captives</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Assyrian Empire</a:t>
            </a:r>
            <a:endParaRPr lang="en-US" dirty="0"/>
          </a:p>
        </p:txBody>
      </p:sp>
      <p:sp>
        <p:nvSpPr>
          <p:cNvPr id="3" name="Content Placeholder 2"/>
          <p:cNvSpPr>
            <a:spLocks noGrp="1"/>
          </p:cNvSpPr>
          <p:nvPr>
            <p:ph idx="1"/>
          </p:nvPr>
        </p:nvSpPr>
        <p:spPr/>
        <p:txBody>
          <a:bodyPr/>
          <a:lstStyle/>
          <a:p>
            <a:r>
              <a:rPr lang="en-US" dirty="0" smtClean="0"/>
              <a:t>722 B.C. Assyrians under Sargon II captured the 10 northern tribes of Israel.</a:t>
            </a:r>
          </a:p>
          <a:p>
            <a:r>
              <a:rPr lang="en-US" dirty="0" smtClean="0"/>
              <a:t>They also invaded Egypt.</a:t>
            </a:r>
          </a:p>
          <a:p>
            <a:r>
              <a:rPr lang="en-US" dirty="0" smtClean="0"/>
              <a:t>Sennacherib (2 Kings 18) attacked Jerusalem, but God sent an angel to kill 185,000 of Sennacherib’s army.</a:t>
            </a:r>
          </a:p>
          <a:p>
            <a:r>
              <a:rPr lang="en-US" dirty="0" smtClean="0"/>
              <a:t>612 B.C. Chaldean &amp; Median armies destroyed Nineveh and the Assyrian Empire.</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Compare Assyrian Annals with the Bible. (See handout.)</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600200" y="1752600"/>
          <a:ext cx="6096000"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esopotamia Map.jpg"/>
          <p:cNvPicPr>
            <a:picLocks noGrp="1" noChangeAspect="1"/>
          </p:cNvPicPr>
          <p:nvPr>
            <p:ph idx="1"/>
          </p:nvPr>
        </p:nvPicPr>
        <p:blipFill>
          <a:blip r:embed="rId2" cstate="print"/>
          <a:stretch>
            <a:fillRect/>
          </a:stretch>
        </p:blipFill>
        <p:spPr>
          <a:xfrm>
            <a:off x="914400" y="609600"/>
            <a:ext cx="7435380" cy="5562600"/>
          </a:xfr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Chaldean Empire</a:t>
            </a:r>
            <a:endParaRPr lang="en-US" dirty="0"/>
          </a:p>
        </p:txBody>
      </p:sp>
      <p:sp>
        <p:nvSpPr>
          <p:cNvPr id="3" name="Content Placeholder 2"/>
          <p:cNvSpPr>
            <a:spLocks noGrp="1"/>
          </p:cNvSpPr>
          <p:nvPr>
            <p:ph sz="half" idx="1"/>
          </p:nvPr>
        </p:nvSpPr>
        <p:spPr/>
        <p:txBody>
          <a:bodyPr/>
          <a:lstStyle/>
          <a:p>
            <a:r>
              <a:rPr lang="en-US" dirty="0" smtClean="0"/>
              <a:t>612 B.C. Chaldeans come to prominence with the defeat of Nineveh.</a:t>
            </a:r>
          </a:p>
          <a:p>
            <a:r>
              <a:rPr lang="en-US" dirty="0" smtClean="0"/>
              <a:t>Under Nebuchadnezzar, the “New Babylonian Empire” reached its height (605-562 BC)</a:t>
            </a:r>
            <a:endParaRPr lang="en-US" dirty="0"/>
          </a:p>
        </p:txBody>
      </p:sp>
      <p:pic>
        <p:nvPicPr>
          <p:cNvPr id="5" name="Content Placeholder 4" descr="Nebuchadnezzar.jpg"/>
          <p:cNvPicPr>
            <a:picLocks noGrp="1" noChangeAspect="1"/>
          </p:cNvPicPr>
          <p:nvPr>
            <p:ph sz="half" idx="2"/>
          </p:nvPr>
        </p:nvPicPr>
        <p:blipFill>
          <a:blip r:embed="rId2" cstate="print"/>
          <a:stretch>
            <a:fillRect/>
          </a:stretch>
        </p:blipFill>
        <p:spPr>
          <a:xfrm>
            <a:off x="5079999" y="1447800"/>
            <a:ext cx="3709255" cy="4436269"/>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Jeremiah 17: 5-7</a:t>
            </a:r>
            <a:endParaRPr lang="en-US" dirty="0"/>
          </a:p>
        </p:txBody>
      </p:sp>
      <p:sp>
        <p:nvSpPr>
          <p:cNvPr id="6" name="Content Placeholder 5"/>
          <p:cNvSpPr>
            <a:spLocks noGrp="1"/>
          </p:cNvSpPr>
          <p:nvPr>
            <p:ph idx="1"/>
          </p:nvPr>
        </p:nvSpPr>
        <p:spPr/>
        <p:txBody>
          <a:bodyPr>
            <a:normAutofit/>
          </a:bodyPr>
          <a:lstStyle/>
          <a:p>
            <a:pPr>
              <a:buNone/>
            </a:pPr>
            <a:r>
              <a:rPr lang="en-US" dirty="0" smtClean="0"/>
              <a:t>“I [the Lord God] have made the earth, the man and the east that are upon the ground, by my great power and by my outstretched arm, and have given it unto whom it seemed meet unto me. And now have I given all these lands into the hand of Nebuchadnezzar the king of Babylon, my servant…And all nations shall serve him.”</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sz="half" idx="1"/>
          </p:nvPr>
        </p:nvSpPr>
        <p:spPr/>
        <p:txBody>
          <a:bodyPr/>
          <a:lstStyle/>
          <a:p>
            <a:r>
              <a:rPr lang="en-US" dirty="0" smtClean="0"/>
              <a:t>605 BC Nebuchadnezzar defeats Egypt.</a:t>
            </a:r>
          </a:p>
          <a:p>
            <a:r>
              <a:rPr lang="en-US" dirty="0" smtClean="0"/>
              <a:t>586 BC Jerusalem is destroyed, and the Hebrew Diaspora results.</a:t>
            </a:r>
            <a:endParaRPr lang="en-US" dirty="0"/>
          </a:p>
        </p:txBody>
      </p:sp>
      <p:pic>
        <p:nvPicPr>
          <p:cNvPr id="7" name="Content Placeholder 6" descr="Hanging_Gardens_of_Babylon.jpg"/>
          <p:cNvPicPr>
            <a:picLocks noGrp="1" noChangeAspect="1"/>
          </p:cNvPicPr>
          <p:nvPr>
            <p:ph sz="half" idx="2"/>
          </p:nvPr>
        </p:nvPicPr>
        <p:blipFill>
          <a:blip r:embed="rId2" cstate="print"/>
          <a:stretch>
            <a:fillRect/>
          </a:stretch>
        </p:blipFill>
        <p:spPr>
          <a:xfrm>
            <a:off x="4572000" y="3733800"/>
            <a:ext cx="4000740" cy="2651919"/>
          </a:xfrm>
        </p:spPr>
      </p:pic>
      <p:sp>
        <p:nvSpPr>
          <p:cNvPr id="8" name="TextBox 7"/>
          <p:cNvSpPr txBox="1"/>
          <p:nvPr/>
        </p:nvSpPr>
        <p:spPr>
          <a:xfrm>
            <a:off x="4953000" y="3124200"/>
            <a:ext cx="3384260" cy="369332"/>
          </a:xfrm>
          <a:prstGeom prst="rect">
            <a:avLst/>
          </a:prstGeom>
          <a:noFill/>
        </p:spPr>
        <p:txBody>
          <a:bodyPr wrap="none" rtlCol="0">
            <a:spAutoFit/>
          </a:bodyPr>
          <a:lstStyle/>
          <a:p>
            <a:r>
              <a:rPr lang="en-US" dirty="0" smtClean="0"/>
              <a:t>Hanging gardens of Babylon</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Chaldean Contributions</a:t>
            </a:r>
            <a:endParaRPr lang="en-US" dirty="0"/>
          </a:p>
        </p:txBody>
      </p:sp>
      <p:sp>
        <p:nvSpPr>
          <p:cNvPr id="6" name="Content Placeholder 5"/>
          <p:cNvSpPr>
            <a:spLocks noGrp="1"/>
          </p:cNvSpPr>
          <p:nvPr>
            <p:ph idx="1"/>
          </p:nvPr>
        </p:nvSpPr>
        <p:spPr/>
        <p:txBody>
          <a:bodyPr/>
          <a:lstStyle/>
          <a:p>
            <a:r>
              <a:rPr lang="en-US" dirty="0" smtClean="0"/>
              <a:t>Destruction of Jerusalem</a:t>
            </a:r>
          </a:p>
          <a:p>
            <a:r>
              <a:rPr lang="en-US" dirty="0" smtClean="0"/>
              <a:t>Hanging gardens</a:t>
            </a:r>
          </a:p>
          <a:p>
            <a:r>
              <a:rPr lang="en-US" dirty="0" smtClean="0"/>
              <a:t>Advances in astronomy</a:t>
            </a:r>
          </a:p>
          <a:p>
            <a:r>
              <a:rPr lang="en-US" dirty="0" smtClean="0"/>
              <a:t>Instrument of God’s judgment</a:t>
            </a:r>
          </a:p>
          <a:p>
            <a:r>
              <a:rPr lang="en-US" dirty="0" smtClean="0"/>
              <a:t>Object of God’s wrath (Fall of Babylon 539 BC)</a:t>
            </a:r>
          </a:p>
          <a:p>
            <a:r>
              <a:rPr lang="en-US" dirty="0" smtClean="0"/>
              <a:t>Conquered by the Medes &amp; the Persians</a:t>
            </a:r>
          </a:p>
          <a:p>
            <a:endParaRPr lang="en-US" dirty="0" smtClean="0"/>
          </a:p>
          <a:p>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600200" y="1752600"/>
          <a:ext cx="6096000"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Persian Empire</a:t>
            </a:r>
            <a:endParaRPr lang="en-US" dirty="0"/>
          </a:p>
        </p:txBody>
      </p:sp>
      <p:sp>
        <p:nvSpPr>
          <p:cNvPr id="3" name="Text Placeholder 2"/>
          <p:cNvSpPr>
            <a:spLocks noGrp="1"/>
          </p:cNvSpPr>
          <p:nvPr>
            <p:ph type="body" idx="1"/>
          </p:nvPr>
        </p:nvSpPr>
        <p:spPr/>
        <p:txBody>
          <a:bodyPr/>
          <a:lstStyle/>
          <a:p>
            <a:r>
              <a:rPr lang="en-US" dirty="0" smtClean="0"/>
              <a:t>Cyrus the Great</a:t>
            </a:r>
            <a:endParaRPr lang="en-US" dirty="0"/>
          </a:p>
        </p:txBody>
      </p:sp>
      <p:sp>
        <p:nvSpPr>
          <p:cNvPr id="4" name="Text Placeholder 3"/>
          <p:cNvSpPr>
            <a:spLocks noGrp="1"/>
          </p:cNvSpPr>
          <p:nvPr>
            <p:ph type="body" sz="half" idx="3"/>
          </p:nvPr>
        </p:nvSpPr>
        <p:spPr/>
        <p:txBody>
          <a:bodyPr/>
          <a:lstStyle/>
          <a:p>
            <a:r>
              <a:rPr lang="en-US" dirty="0" smtClean="0"/>
              <a:t>Darius the Mede</a:t>
            </a:r>
            <a:endParaRPr lang="en-US" dirty="0"/>
          </a:p>
        </p:txBody>
      </p:sp>
      <p:sp>
        <p:nvSpPr>
          <p:cNvPr id="5" name="Content Placeholder 4"/>
          <p:cNvSpPr>
            <a:spLocks noGrp="1"/>
          </p:cNvSpPr>
          <p:nvPr>
            <p:ph sz="quarter" idx="2"/>
          </p:nvPr>
        </p:nvSpPr>
        <p:spPr/>
        <p:txBody>
          <a:bodyPr/>
          <a:lstStyle/>
          <a:p>
            <a:r>
              <a:rPr lang="en-US" dirty="0" err="1" smtClean="0"/>
              <a:t>Conquerer</a:t>
            </a:r>
            <a:r>
              <a:rPr lang="en-US" dirty="0" smtClean="0"/>
              <a:t> – Mesopotamia, Asia Minor</a:t>
            </a:r>
          </a:p>
          <a:p>
            <a:r>
              <a:rPr lang="en-US" dirty="0" smtClean="0"/>
              <a:t>Borrowed “coinage”</a:t>
            </a:r>
          </a:p>
          <a:p>
            <a:r>
              <a:rPr lang="en-US" dirty="0" smtClean="0"/>
              <a:t>Relatively merciful conqueror</a:t>
            </a:r>
          </a:p>
          <a:p>
            <a:r>
              <a:rPr lang="en-US" dirty="0" smtClean="0"/>
              <a:t>The “Lord’s </a:t>
            </a:r>
            <a:r>
              <a:rPr lang="en-US" dirty="0" err="1" smtClean="0"/>
              <a:t>annointed</a:t>
            </a:r>
            <a:r>
              <a:rPr lang="en-US" dirty="0" smtClean="0"/>
              <a:t>”</a:t>
            </a:r>
          </a:p>
          <a:p>
            <a:r>
              <a:rPr lang="en-US" dirty="0" smtClean="0"/>
              <a:t>Freed Israelites from captivity</a:t>
            </a:r>
          </a:p>
          <a:p>
            <a:r>
              <a:rPr lang="en-US" dirty="0" smtClean="0"/>
              <a:t>Directed Israel to rebuild the temple</a:t>
            </a:r>
            <a:endParaRPr lang="en-US" dirty="0"/>
          </a:p>
        </p:txBody>
      </p:sp>
      <p:sp>
        <p:nvSpPr>
          <p:cNvPr id="6" name="Content Placeholder 5"/>
          <p:cNvSpPr>
            <a:spLocks noGrp="1"/>
          </p:cNvSpPr>
          <p:nvPr>
            <p:ph sz="quarter" idx="4"/>
          </p:nvPr>
        </p:nvSpPr>
        <p:spPr/>
        <p:txBody>
          <a:bodyPr/>
          <a:lstStyle/>
          <a:p>
            <a:r>
              <a:rPr lang="en-US" dirty="0" smtClean="0"/>
              <a:t>A governor or satrap</a:t>
            </a:r>
          </a:p>
          <a:p>
            <a:r>
              <a:rPr lang="en-US" dirty="0" smtClean="0"/>
              <a:t>Assisted Cyrus  </a:t>
            </a:r>
            <a:endParaRPr lang="en-US" dirty="0"/>
          </a:p>
        </p:txBody>
      </p:sp>
      <p:pic>
        <p:nvPicPr>
          <p:cNvPr id="7" name="Picture 6" descr="Cyrus the Great.jpg"/>
          <p:cNvPicPr>
            <a:picLocks noChangeAspect="1"/>
          </p:cNvPicPr>
          <p:nvPr/>
        </p:nvPicPr>
        <p:blipFill>
          <a:blip r:embed="rId2" cstate="print"/>
          <a:stretch>
            <a:fillRect/>
          </a:stretch>
        </p:blipFill>
        <p:spPr>
          <a:xfrm>
            <a:off x="6248400" y="3429000"/>
            <a:ext cx="2299939" cy="3143250"/>
          </a:xfrm>
          <a:prstGeom prst="rect">
            <a:avLst/>
          </a:prstGeom>
        </p:spPr>
      </p:pic>
      <p:sp>
        <p:nvSpPr>
          <p:cNvPr id="8" name="TextBox 7"/>
          <p:cNvSpPr txBox="1"/>
          <p:nvPr/>
        </p:nvSpPr>
        <p:spPr>
          <a:xfrm>
            <a:off x="3581400" y="6019800"/>
            <a:ext cx="1951175" cy="369332"/>
          </a:xfrm>
          <a:prstGeom prst="rect">
            <a:avLst/>
          </a:prstGeom>
          <a:noFill/>
        </p:spPr>
        <p:txBody>
          <a:bodyPr wrap="none" rtlCol="0">
            <a:spAutoFit/>
          </a:bodyPr>
          <a:lstStyle/>
          <a:p>
            <a:r>
              <a:rPr lang="en-US" dirty="0" smtClean="0"/>
              <a:t>Cyrus the Great</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Persian Contributions</a:t>
            </a:r>
            <a:endParaRPr lang="en-US" dirty="0"/>
          </a:p>
        </p:txBody>
      </p:sp>
      <p:sp>
        <p:nvSpPr>
          <p:cNvPr id="3" name="Content Placeholder 2"/>
          <p:cNvSpPr>
            <a:spLocks noGrp="1"/>
          </p:cNvSpPr>
          <p:nvPr>
            <p:ph idx="1"/>
          </p:nvPr>
        </p:nvSpPr>
        <p:spPr/>
        <p:txBody>
          <a:bodyPr/>
          <a:lstStyle/>
          <a:p>
            <a:r>
              <a:rPr lang="en-US" dirty="0" smtClean="0"/>
              <a:t>Coinage</a:t>
            </a:r>
          </a:p>
          <a:p>
            <a:r>
              <a:rPr lang="en-US" dirty="0" smtClean="0"/>
              <a:t>Freed the Israelites</a:t>
            </a:r>
          </a:p>
          <a:p>
            <a:r>
              <a:rPr lang="en-US" dirty="0" smtClean="0"/>
              <a:t>Zoroastrianism (monotheistic) and the </a:t>
            </a:r>
            <a:r>
              <a:rPr lang="en-US" dirty="0" err="1" smtClean="0"/>
              <a:t>Avesta</a:t>
            </a:r>
            <a:r>
              <a:rPr lang="en-US" dirty="0" smtClean="0"/>
              <a:t> (sacred writings)</a:t>
            </a:r>
          </a:p>
          <a:p>
            <a:r>
              <a:rPr lang="en-US" dirty="0" smtClean="0"/>
              <a:t>Postal system</a:t>
            </a:r>
          </a:p>
          <a:p>
            <a:r>
              <a:rPr lang="en-US" dirty="0" smtClean="0"/>
              <a:t>The Magi</a:t>
            </a:r>
          </a:p>
          <a:p>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600200" y="1752600"/>
          <a:ext cx="6096000"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ebuchadnezzers Dream Statue.jpg"/>
          <p:cNvPicPr>
            <a:picLocks noChangeAspect="1"/>
          </p:cNvPicPr>
          <p:nvPr/>
        </p:nvPicPr>
        <p:blipFill>
          <a:blip r:embed="rId2" cstate="print"/>
          <a:stretch>
            <a:fillRect/>
          </a:stretch>
        </p:blipFill>
        <p:spPr>
          <a:xfrm>
            <a:off x="1248448" y="756000"/>
            <a:ext cx="6752552" cy="52638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Sumer</a:t>
            </a:r>
            <a:endParaRPr lang="en-US" dirty="0"/>
          </a:p>
        </p:txBody>
      </p:sp>
      <p:sp>
        <p:nvSpPr>
          <p:cNvPr id="3" name="Content Placeholder 2"/>
          <p:cNvSpPr>
            <a:spLocks noGrp="1"/>
          </p:cNvSpPr>
          <p:nvPr>
            <p:ph idx="1"/>
          </p:nvPr>
        </p:nvSpPr>
        <p:spPr/>
        <p:txBody>
          <a:bodyPr/>
          <a:lstStyle/>
          <a:p>
            <a:r>
              <a:rPr lang="en-US" dirty="0" smtClean="0"/>
              <a:t>3000 BC Sumerian civilization develops in Mesopotamia.</a:t>
            </a:r>
          </a:p>
          <a:p>
            <a:pPr lvl="0"/>
            <a:r>
              <a:rPr lang="en-US" dirty="0" smtClean="0"/>
              <a:t>Composed of  about a </a:t>
            </a:r>
            <a:r>
              <a:rPr lang="en-US" dirty="0"/>
              <a:t>dozen independent city-states fighting for control of each other</a:t>
            </a:r>
          </a:p>
          <a:p>
            <a:pPr>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umer and Akkad Map.jpg"/>
          <p:cNvPicPr>
            <a:picLocks noGrp="1" noChangeAspect="1"/>
          </p:cNvPicPr>
          <p:nvPr>
            <p:ph idx="1"/>
          </p:nvPr>
        </p:nvPicPr>
        <p:blipFill>
          <a:blip r:embed="rId2" cstate="print"/>
          <a:stretch>
            <a:fillRect/>
          </a:stretch>
        </p:blipFill>
        <p:spPr>
          <a:xfrm>
            <a:off x="1524000" y="457200"/>
            <a:ext cx="6645226" cy="602500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Sumer</a:t>
            </a:r>
            <a:endParaRPr lang="en-US" dirty="0"/>
          </a:p>
        </p:txBody>
      </p:sp>
      <p:sp>
        <p:nvSpPr>
          <p:cNvPr id="3" name="Content Placeholder 2"/>
          <p:cNvSpPr>
            <a:spLocks noGrp="1"/>
          </p:cNvSpPr>
          <p:nvPr>
            <p:ph idx="1"/>
          </p:nvPr>
        </p:nvSpPr>
        <p:spPr/>
        <p:txBody>
          <a:bodyPr/>
          <a:lstStyle/>
          <a:p>
            <a:pPr lvl="0"/>
            <a:r>
              <a:rPr lang="en-US" dirty="0"/>
              <a:t>Developed the cuneiform writing system and the Base 60 numerical system.</a:t>
            </a:r>
          </a:p>
          <a:p>
            <a:pPr lvl="0"/>
            <a:r>
              <a:rPr lang="en-US" dirty="0" smtClean="0"/>
              <a:t>Major occupation – farming, elaborate </a:t>
            </a:r>
            <a:r>
              <a:rPr lang="en-US" dirty="0"/>
              <a:t>irrigation system</a:t>
            </a:r>
          </a:p>
          <a:p>
            <a:r>
              <a:rPr lang="en-US" dirty="0"/>
              <a:t>Dwelled in fortified cities, structures of baked clay bricks, pyramid-like structures called </a:t>
            </a:r>
            <a:r>
              <a:rPr lang="en-US" b="1" dirty="0"/>
              <a:t>ziggurats</a:t>
            </a:r>
            <a:r>
              <a:rPr lang="en-US" dirty="0"/>
              <a:t>.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467</TotalTime>
  <Words>2018</Words>
  <Application>Microsoft Office PowerPoint</Application>
  <PresentationFormat>On-screen Show (4:3)</PresentationFormat>
  <Paragraphs>290</Paragraphs>
  <Slides>68</Slides>
  <Notes>0</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Verve</vt:lpstr>
      <vt:lpstr>Early Civilizations</vt:lpstr>
      <vt:lpstr>Quiz</vt:lpstr>
      <vt:lpstr>Quiz Answers</vt:lpstr>
      <vt:lpstr>Mesopotamia</vt:lpstr>
      <vt:lpstr>Slide 5</vt:lpstr>
      <vt:lpstr>Slide 6</vt:lpstr>
      <vt:lpstr>Sumer</vt:lpstr>
      <vt:lpstr>Slide 8</vt:lpstr>
      <vt:lpstr>Sumer</vt:lpstr>
      <vt:lpstr>Slide 10</vt:lpstr>
      <vt:lpstr>Slide 11</vt:lpstr>
      <vt:lpstr>Neolithic Revolution</vt:lpstr>
      <vt:lpstr>Sumer</vt:lpstr>
      <vt:lpstr> Major contributions of the Sumerian Civilization: </vt:lpstr>
      <vt:lpstr>Amorite Civilization</vt:lpstr>
      <vt:lpstr>Amorite Civilization</vt:lpstr>
      <vt:lpstr>Amorite Civilization</vt:lpstr>
      <vt:lpstr>The Flood in America?</vt:lpstr>
      <vt:lpstr>Amorite Accomplishments: </vt:lpstr>
      <vt:lpstr>Civilizations build upon other civilizations.</vt:lpstr>
      <vt:lpstr>Egypt</vt:lpstr>
      <vt:lpstr>Quiz</vt:lpstr>
      <vt:lpstr>Answers</vt:lpstr>
      <vt:lpstr>Slide 24</vt:lpstr>
      <vt:lpstr>Ancient Egypt</vt:lpstr>
      <vt:lpstr>Egypt</vt:lpstr>
      <vt:lpstr>Slide 27</vt:lpstr>
      <vt:lpstr>Egyptian Origins</vt:lpstr>
      <vt:lpstr> 2700-2200 B.C. - Old Kingdom – The Age of the Pharoahs </vt:lpstr>
      <vt:lpstr>Slide 30</vt:lpstr>
      <vt:lpstr> 2100-1641 B.C. – Middle Kingdom – The Age of the People </vt:lpstr>
      <vt:lpstr>How did the Israelites get to Egypt?</vt:lpstr>
      <vt:lpstr>Intermediate Period </vt:lpstr>
      <vt:lpstr> 1570-1075 B.C. New Kingdom – Age of the Empire </vt:lpstr>
      <vt:lpstr>Egyptian Culture </vt:lpstr>
      <vt:lpstr>Egyptian contributions:</vt:lpstr>
      <vt:lpstr>Land of Canaan</vt:lpstr>
      <vt:lpstr>Slide 38</vt:lpstr>
      <vt:lpstr>Hittites</vt:lpstr>
      <vt:lpstr> Phoenicians: </vt:lpstr>
      <vt:lpstr>Phoenicians</vt:lpstr>
      <vt:lpstr>Phoenicians</vt:lpstr>
      <vt:lpstr>Arameans:</vt:lpstr>
      <vt:lpstr>Hebrews</vt:lpstr>
      <vt:lpstr>Hebrew Origins</vt:lpstr>
      <vt:lpstr>Slide 46</vt:lpstr>
      <vt:lpstr>Hebrews</vt:lpstr>
      <vt:lpstr>Slide 48</vt:lpstr>
      <vt:lpstr>Hebrews</vt:lpstr>
      <vt:lpstr>Hebrews</vt:lpstr>
      <vt:lpstr>Hebrews</vt:lpstr>
      <vt:lpstr>Hebrews</vt:lpstr>
      <vt:lpstr>Hebrews</vt:lpstr>
      <vt:lpstr>The Near East</vt:lpstr>
      <vt:lpstr>Slide 55</vt:lpstr>
      <vt:lpstr>Assyrian Empire</vt:lpstr>
      <vt:lpstr>Assyrian Empire</vt:lpstr>
      <vt:lpstr>Slide 58</vt:lpstr>
      <vt:lpstr>Slide 59</vt:lpstr>
      <vt:lpstr>Chaldean Empire</vt:lpstr>
      <vt:lpstr>Jeremiah 17: 5-7</vt:lpstr>
      <vt:lpstr>Slide 62</vt:lpstr>
      <vt:lpstr>Chaldean Contributions</vt:lpstr>
      <vt:lpstr>Slide 64</vt:lpstr>
      <vt:lpstr>Persian Empire</vt:lpstr>
      <vt:lpstr>Persian Contributions</vt:lpstr>
      <vt:lpstr>Slide 67</vt:lpstr>
      <vt:lpstr>Slide 68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Civilizations</dc:title>
  <dc:creator>Cotton Blossom</dc:creator>
  <cp:lastModifiedBy>Alice Purcell</cp:lastModifiedBy>
  <cp:revision>85</cp:revision>
  <dcterms:created xsi:type="dcterms:W3CDTF">2011-08-21T17:03:10Z</dcterms:created>
  <dcterms:modified xsi:type="dcterms:W3CDTF">2013-08-16T20:14:44Z</dcterms:modified>
</cp:coreProperties>
</file>